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76" r:id="rId2"/>
  </p:sldMasterIdLst>
  <p:notesMasterIdLst>
    <p:notesMasterId r:id="rId23"/>
  </p:notesMasterIdLst>
  <p:sldIdLst>
    <p:sldId id="284" r:id="rId3"/>
    <p:sldId id="283" r:id="rId4"/>
    <p:sldId id="285" r:id="rId5"/>
    <p:sldId id="286" r:id="rId6"/>
    <p:sldId id="289" r:id="rId7"/>
    <p:sldId id="294" r:id="rId8"/>
    <p:sldId id="303" r:id="rId9"/>
    <p:sldId id="296" r:id="rId10"/>
    <p:sldId id="305" r:id="rId11"/>
    <p:sldId id="297" r:id="rId12"/>
    <p:sldId id="298" r:id="rId13"/>
    <p:sldId id="299" r:id="rId14"/>
    <p:sldId id="300" r:id="rId15"/>
    <p:sldId id="290" r:id="rId16"/>
    <p:sldId id="291" r:id="rId17"/>
    <p:sldId id="292" r:id="rId18"/>
    <p:sldId id="309" r:id="rId19"/>
    <p:sldId id="288" r:id="rId20"/>
    <p:sldId id="307"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Tpf6Nk2CLw3kTd/Uc4umiVxtq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977C"/>
    <a:srgbClr val="0257A1"/>
    <a:srgbClr val="FFFFFF"/>
    <a:srgbClr val="CC0035"/>
    <a:srgbClr val="171717"/>
    <a:srgbClr val="000000"/>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14" autoAdjust="0"/>
    <p:restoredTop sz="77247" autoAdjust="0"/>
  </p:normalViewPr>
  <p:slideViewPr>
    <p:cSldViewPr snapToGrid="0">
      <p:cViewPr varScale="1">
        <p:scale>
          <a:sx n="85" d="100"/>
          <a:sy n="85" d="100"/>
        </p:scale>
        <p:origin x="1188" y="90"/>
      </p:cViewPr>
      <p:guideLst/>
    </p:cSldViewPr>
  </p:slideViewPr>
  <p:notesTextViewPr>
    <p:cViewPr>
      <p:scale>
        <a:sx n="3" d="2"/>
        <a:sy n="3" d="2"/>
      </p:scale>
      <p:origin x="0" y="0"/>
    </p:cViewPr>
  </p:notesTextViewPr>
  <p:sorterViewPr>
    <p:cViewPr>
      <p:scale>
        <a:sx n="79" d="100"/>
        <a:sy n="7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B942AA-3D5B-4671-BBCE-9DD482A1B93C}" type="doc">
      <dgm:prSet loTypeId="urn:microsoft.com/office/officeart/2008/layout/VerticalCurvedList" loCatId="list" qsTypeId="urn:microsoft.com/office/officeart/2005/8/quickstyle/3d4" qsCatId="3D" csTypeId="urn:microsoft.com/office/officeart/2005/8/colors/colorful1" csCatId="colorful" phldr="1"/>
      <dgm:spPr/>
      <dgm:t>
        <a:bodyPr/>
        <a:lstStyle/>
        <a:p>
          <a:endParaRPr lang="en-US"/>
        </a:p>
      </dgm:t>
    </dgm:pt>
    <dgm:pt modelId="{BDDAF27B-9F2C-40D7-A4E9-8FDF8C656B71}">
      <dgm:prSet phldrT="[Text]" custT="1"/>
      <dgm:spPr>
        <a:solidFill>
          <a:srgbClr val="CC0035"/>
        </a:solidFill>
      </dgm:spPr>
      <dgm:t>
        <a:bodyPr/>
        <a:lstStyle/>
        <a:p>
          <a:r>
            <a:rPr lang="en-US" sz="1800" dirty="0"/>
            <a:t>Creating and ensemble model using Facebook’s Prophet, Amazon’s Deep AR+ and Amazon CNN-QR</a:t>
          </a:r>
        </a:p>
      </dgm:t>
    </dgm:pt>
    <dgm:pt modelId="{CECB9245-397E-4213-820C-6172D13FDF51}" type="parTrans" cxnId="{7ACB06E5-438B-4080-B3C4-7E136D4C4506}">
      <dgm:prSet/>
      <dgm:spPr/>
      <dgm:t>
        <a:bodyPr/>
        <a:lstStyle/>
        <a:p>
          <a:endParaRPr lang="en-US" sz="1800"/>
        </a:p>
      </dgm:t>
    </dgm:pt>
    <dgm:pt modelId="{D48E717E-B559-43AB-A266-6A19259029C8}" type="sibTrans" cxnId="{7ACB06E5-438B-4080-B3C4-7E136D4C4506}">
      <dgm:prSet/>
      <dgm:spPr/>
      <dgm:t>
        <a:bodyPr/>
        <a:lstStyle/>
        <a:p>
          <a:endParaRPr lang="en-US" sz="1800"/>
        </a:p>
      </dgm:t>
    </dgm:pt>
    <dgm:pt modelId="{8CE495C2-E3B4-45FA-8A5C-297344515E2A}">
      <dgm:prSet phldrT="[Text]" custT="1"/>
      <dgm:spPr>
        <a:solidFill>
          <a:srgbClr val="0257A1"/>
        </a:solidFill>
      </dgm:spPr>
      <dgm:t>
        <a:bodyPr/>
        <a:lstStyle/>
        <a:p>
          <a:r>
            <a:rPr lang="en-US" sz="1800" dirty="0"/>
            <a:t>Comparing the results with algorithms that are being used to forecast solar radiation like VAR</a:t>
          </a:r>
        </a:p>
      </dgm:t>
    </dgm:pt>
    <dgm:pt modelId="{8DC7DCFB-4A7A-46C3-9814-14D887FF9435}" type="parTrans" cxnId="{8A8EED00-A956-43E6-A987-A91D32374D57}">
      <dgm:prSet/>
      <dgm:spPr/>
      <dgm:t>
        <a:bodyPr/>
        <a:lstStyle/>
        <a:p>
          <a:endParaRPr lang="en-US" sz="1800"/>
        </a:p>
      </dgm:t>
    </dgm:pt>
    <dgm:pt modelId="{FDEB443C-AE39-4C6F-A17B-CE5D8A6489D0}" type="sibTrans" cxnId="{8A8EED00-A956-43E6-A987-A91D32374D57}">
      <dgm:prSet/>
      <dgm:spPr/>
      <dgm:t>
        <a:bodyPr/>
        <a:lstStyle/>
        <a:p>
          <a:endParaRPr lang="en-US" sz="1800"/>
        </a:p>
      </dgm:t>
    </dgm:pt>
    <dgm:pt modelId="{2F1A12ED-7D18-4207-ACC9-470727080D26}">
      <dgm:prSet phldrT="[Text]" custT="1"/>
      <dgm:spPr>
        <a:solidFill>
          <a:srgbClr val="CC0035"/>
        </a:solidFill>
        <a:ln>
          <a:noFill/>
        </a:ln>
        <a:effectLst/>
        <a:scene3d>
          <a:camera prst="orthographicFront"/>
          <a:lightRig rig="chilly" dir="t"/>
        </a:scene3d>
        <a:sp3d prstMaterial="translucentPowder">
          <a:bevelT w="127000" h="25400" prst="softRound"/>
        </a:sp3d>
      </dgm:spPr>
      <dgm:t>
        <a:bodyPr spcFirstLastPara="0" vert="horz" wrap="square" lIns="860213" tIns="142240" rIns="142240" bIns="142240" numCol="1" spcCol="1270" anchor="ctr" anchorCtr="0"/>
        <a:lstStyle/>
        <a:p>
          <a:pPr marL="0" lvl="0" indent="0" algn="l" defTabSz="2489200">
            <a:lnSpc>
              <a:spcPct val="90000"/>
            </a:lnSpc>
            <a:spcBef>
              <a:spcPct val="0"/>
            </a:spcBef>
            <a:spcAft>
              <a:spcPct val="35000"/>
            </a:spcAft>
            <a:buNone/>
          </a:pPr>
          <a:r>
            <a:rPr lang="en-US" sz="1800" kern="1200" dirty="0">
              <a:solidFill>
                <a:prstClr val="white"/>
              </a:solidFill>
              <a:latin typeface="Calibri" panose="020F0502020204030204"/>
              <a:ea typeface="+mn-ea"/>
              <a:cs typeface="+mn-cs"/>
            </a:rPr>
            <a:t>Improve the accuracy of short- term solar radiation forecast</a:t>
          </a:r>
        </a:p>
      </dgm:t>
    </dgm:pt>
    <dgm:pt modelId="{8C50F35B-65CD-4CF6-9329-BC0368E53E89}" type="parTrans" cxnId="{891E1A0E-5990-4400-9E3F-CBA28C7FE333}">
      <dgm:prSet/>
      <dgm:spPr/>
      <dgm:t>
        <a:bodyPr/>
        <a:lstStyle/>
        <a:p>
          <a:endParaRPr lang="en-US" sz="1800"/>
        </a:p>
      </dgm:t>
    </dgm:pt>
    <dgm:pt modelId="{F0DE9252-0F9D-4212-B396-FE145246BE6B}" type="sibTrans" cxnId="{891E1A0E-5990-4400-9E3F-CBA28C7FE333}">
      <dgm:prSet/>
      <dgm:spPr/>
      <dgm:t>
        <a:bodyPr/>
        <a:lstStyle/>
        <a:p>
          <a:endParaRPr lang="en-US" sz="1800"/>
        </a:p>
      </dgm:t>
    </dgm:pt>
    <dgm:pt modelId="{C08AE3F4-B4DA-490F-9E76-C2483F0CCD99}" type="pres">
      <dgm:prSet presAssocID="{A4B942AA-3D5B-4671-BBCE-9DD482A1B93C}" presName="Name0" presStyleCnt="0">
        <dgm:presLayoutVars>
          <dgm:chMax val="7"/>
          <dgm:chPref val="7"/>
          <dgm:dir/>
        </dgm:presLayoutVars>
      </dgm:prSet>
      <dgm:spPr/>
    </dgm:pt>
    <dgm:pt modelId="{D8947C96-37BC-4F81-8367-E0503C292099}" type="pres">
      <dgm:prSet presAssocID="{A4B942AA-3D5B-4671-BBCE-9DD482A1B93C}" presName="Name1" presStyleCnt="0"/>
      <dgm:spPr/>
    </dgm:pt>
    <dgm:pt modelId="{A7998A7F-DDCD-49E8-B32D-FC5FB4705045}" type="pres">
      <dgm:prSet presAssocID="{A4B942AA-3D5B-4671-BBCE-9DD482A1B93C}" presName="cycle" presStyleCnt="0"/>
      <dgm:spPr/>
    </dgm:pt>
    <dgm:pt modelId="{095532D1-3B4C-4524-8808-8616C066DEA2}" type="pres">
      <dgm:prSet presAssocID="{A4B942AA-3D5B-4671-BBCE-9DD482A1B93C}" presName="srcNode" presStyleLbl="node1" presStyleIdx="0" presStyleCnt="3"/>
      <dgm:spPr/>
    </dgm:pt>
    <dgm:pt modelId="{A12E011A-8ACA-4761-A3D4-F5183AA433C0}" type="pres">
      <dgm:prSet presAssocID="{A4B942AA-3D5B-4671-BBCE-9DD482A1B93C}" presName="conn" presStyleLbl="parChTrans1D2" presStyleIdx="0" presStyleCnt="1"/>
      <dgm:spPr/>
    </dgm:pt>
    <dgm:pt modelId="{8CFDD0DC-0533-4F33-839A-EA3DAF547EAD}" type="pres">
      <dgm:prSet presAssocID="{A4B942AA-3D5B-4671-BBCE-9DD482A1B93C}" presName="extraNode" presStyleLbl="node1" presStyleIdx="0" presStyleCnt="3"/>
      <dgm:spPr/>
    </dgm:pt>
    <dgm:pt modelId="{A485B745-62FA-45FC-81DA-4F0386A79811}" type="pres">
      <dgm:prSet presAssocID="{A4B942AA-3D5B-4671-BBCE-9DD482A1B93C}" presName="dstNode" presStyleLbl="node1" presStyleIdx="0" presStyleCnt="3"/>
      <dgm:spPr/>
    </dgm:pt>
    <dgm:pt modelId="{E47EB12A-5AF4-48D9-9B98-D6895C626B78}" type="pres">
      <dgm:prSet presAssocID="{BDDAF27B-9F2C-40D7-A4E9-8FDF8C656B71}" presName="text_1" presStyleLbl="node1" presStyleIdx="0" presStyleCnt="3">
        <dgm:presLayoutVars>
          <dgm:bulletEnabled val="1"/>
        </dgm:presLayoutVars>
      </dgm:prSet>
      <dgm:spPr/>
    </dgm:pt>
    <dgm:pt modelId="{CEDDA762-AF8B-43A6-923A-5341E1FF15C6}" type="pres">
      <dgm:prSet presAssocID="{BDDAF27B-9F2C-40D7-A4E9-8FDF8C656B71}" presName="accent_1" presStyleCnt="0"/>
      <dgm:spPr/>
    </dgm:pt>
    <dgm:pt modelId="{906F7EA0-F41D-40AD-91AD-28E16488F6EA}" type="pres">
      <dgm:prSet presAssocID="{BDDAF27B-9F2C-40D7-A4E9-8FDF8C656B71}" presName="accentRepeatNode" presStyleLbl="solidFgAcc1" presStyleIdx="0" presStyleCnt="3"/>
      <dgm:spPr/>
    </dgm:pt>
    <dgm:pt modelId="{9999B58D-579F-42F3-9BF9-2E6DDCF697B5}" type="pres">
      <dgm:prSet presAssocID="{8CE495C2-E3B4-45FA-8A5C-297344515E2A}" presName="text_2" presStyleLbl="node1" presStyleIdx="1" presStyleCnt="3">
        <dgm:presLayoutVars>
          <dgm:bulletEnabled val="1"/>
        </dgm:presLayoutVars>
      </dgm:prSet>
      <dgm:spPr/>
    </dgm:pt>
    <dgm:pt modelId="{169CF011-7A20-43A7-A6FE-09B9AE46C757}" type="pres">
      <dgm:prSet presAssocID="{8CE495C2-E3B4-45FA-8A5C-297344515E2A}" presName="accent_2" presStyleCnt="0"/>
      <dgm:spPr/>
    </dgm:pt>
    <dgm:pt modelId="{8DC81FE6-9E51-489A-AFDA-D520643312D7}" type="pres">
      <dgm:prSet presAssocID="{8CE495C2-E3B4-45FA-8A5C-297344515E2A}" presName="accentRepeatNode" presStyleLbl="solidFgAcc1" presStyleIdx="1" presStyleCnt="3"/>
      <dgm:spPr/>
    </dgm:pt>
    <dgm:pt modelId="{1BB542D2-2398-4841-82EC-D557094ACA49}" type="pres">
      <dgm:prSet presAssocID="{2F1A12ED-7D18-4207-ACC9-470727080D26}" presName="text_3" presStyleLbl="node1" presStyleIdx="2" presStyleCnt="3">
        <dgm:presLayoutVars>
          <dgm:bulletEnabled val="1"/>
        </dgm:presLayoutVars>
      </dgm:prSet>
      <dgm:spPr>
        <a:xfrm>
          <a:off x="752110" y="3793066"/>
          <a:ext cx="7301111" cy="1083733"/>
        </a:xfrm>
        <a:prstGeom prst="rect">
          <a:avLst/>
        </a:prstGeom>
      </dgm:spPr>
    </dgm:pt>
    <dgm:pt modelId="{5B190C84-6BE8-429E-8C15-7983A35CA836}" type="pres">
      <dgm:prSet presAssocID="{2F1A12ED-7D18-4207-ACC9-470727080D26}" presName="accent_3" presStyleCnt="0"/>
      <dgm:spPr/>
    </dgm:pt>
    <dgm:pt modelId="{097B0267-043B-413C-8C82-142E367D2ECB}" type="pres">
      <dgm:prSet presAssocID="{2F1A12ED-7D18-4207-ACC9-470727080D26}" presName="accentRepeatNode" presStyleLbl="solidFgAcc1" presStyleIdx="2" presStyleCnt="3"/>
      <dgm:spPr/>
    </dgm:pt>
  </dgm:ptLst>
  <dgm:cxnLst>
    <dgm:cxn modelId="{8A8EED00-A956-43E6-A987-A91D32374D57}" srcId="{A4B942AA-3D5B-4671-BBCE-9DD482A1B93C}" destId="{8CE495C2-E3B4-45FA-8A5C-297344515E2A}" srcOrd="1" destOrd="0" parTransId="{8DC7DCFB-4A7A-46C3-9814-14D887FF9435}" sibTransId="{FDEB443C-AE39-4C6F-A17B-CE5D8A6489D0}"/>
    <dgm:cxn modelId="{891E1A0E-5990-4400-9E3F-CBA28C7FE333}" srcId="{A4B942AA-3D5B-4671-BBCE-9DD482A1B93C}" destId="{2F1A12ED-7D18-4207-ACC9-470727080D26}" srcOrd="2" destOrd="0" parTransId="{8C50F35B-65CD-4CF6-9329-BC0368E53E89}" sibTransId="{F0DE9252-0F9D-4212-B396-FE145246BE6B}"/>
    <dgm:cxn modelId="{59F93D25-72DE-4FE2-BD38-313C57CE888C}" type="presOf" srcId="{BDDAF27B-9F2C-40D7-A4E9-8FDF8C656B71}" destId="{E47EB12A-5AF4-48D9-9B98-D6895C626B78}" srcOrd="0" destOrd="0" presId="urn:microsoft.com/office/officeart/2008/layout/VerticalCurvedList"/>
    <dgm:cxn modelId="{AFC14C2D-97FE-48FE-B092-0C3944AA8DD8}" type="presOf" srcId="{A4B942AA-3D5B-4671-BBCE-9DD482A1B93C}" destId="{C08AE3F4-B4DA-490F-9E76-C2483F0CCD99}" srcOrd="0" destOrd="0" presId="urn:microsoft.com/office/officeart/2008/layout/VerticalCurvedList"/>
    <dgm:cxn modelId="{4F89A76D-8DF7-4DF5-9E01-DFC342ED703A}" type="presOf" srcId="{2F1A12ED-7D18-4207-ACC9-470727080D26}" destId="{1BB542D2-2398-4841-82EC-D557094ACA49}" srcOrd="0" destOrd="0" presId="urn:microsoft.com/office/officeart/2008/layout/VerticalCurvedList"/>
    <dgm:cxn modelId="{82F4B455-DE5D-4D44-8516-3FACA7EC0A24}" type="presOf" srcId="{D48E717E-B559-43AB-A266-6A19259029C8}" destId="{A12E011A-8ACA-4761-A3D4-F5183AA433C0}" srcOrd="0" destOrd="0" presId="urn:microsoft.com/office/officeart/2008/layout/VerticalCurvedList"/>
    <dgm:cxn modelId="{6B0ABFD6-FE8D-456A-BB9A-131E41683E24}" type="presOf" srcId="{8CE495C2-E3B4-45FA-8A5C-297344515E2A}" destId="{9999B58D-579F-42F3-9BF9-2E6DDCF697B5}" srcOrd="0" destOrd="0" presId="urn:microsoft.com/office/officeart/2008/layout/VerticalCurvedList"/>
    <dgm:cxn modelId="{7ACB06E5-438B-4080-B3C4-7E136D4C4506}" srcId="{A4B942AA-3D5B-4671-BBCE-9DD482A1B93C}" destId="{BDDAF27B-9F2C-40D7-A4E9-8FDF8C656B71}" srcOrd="0" destOrd="0" parTransId="{CECB9245-397E-4213-820C-6172D13FDF51}" sibTransId="{D48E717E-B559-43AB-A266-6A19259029C8}"/>
    <dgm:cxn modelId="{B928748D-D04A-4001-AB9B-D41074F3B22B}" type="presParOf" srcId="{C08AE3F4-B4DA-490F-9E76-C2483F0CCD99}" destId="{D8947C96-37BC-4F81-8367-E0503C292099}" srcOrd="0" destOrd="0" presId="urn:microsoft.com/office/officeart/2008/layout/VerticalCurvedList"/>
    <dgm:cxn modelId="{83573530-D636-44FB-A0D4-0AB1B22C1C90}" type="presParOf" srcId="{D8947C96-37BC-4F81-8367-E0503C292099}" destId="{A7998A7F-DDCD-49E8-B32D-FC5FB4705045}" srcOrd="0" destOrd="0" presId="urn:microsoft.com/office/officeart/2008/layout/VerticalCurvedList"/>
    <dgm:cxn modelId="{FB02A3EE-4FDA-4DCE-B3A1-A37140FF42DF}" type="presParOf" srcId="{A7998A7F-DDCD-49E8-B32D-FC5FB4705045}" destId="{095532D1-3B4C-4524-8808-8616C066DEA2}" srcOrd="0" destOrd="0" presId="urn:microsoft.com/office/officeart/2008/layout/VerticalCurvedList"/>
    <dgm:cxn modelId="{3447012F-D87F-4141-BB0B-93BCB78177AC}" type="presParOf" srcId="{A7998A7F-DDCD-49E8-B32D-FC5FB4705045}" destId="{A12E011A-8ACA-4761-A3D4-F5183AA433C0}" srcOrd="1" destOrd="0" presId="urn:microsoft.com/office/officeart/2008/layout/VerticalCurvedList"/>
    <dgm:cxn modelId="{95584E2B-6D02-4A70-AAB6-80072BB7615E}" type="presParOf" srcId="{A7998A7F-DDCD-49E8-B32D-FC5FB4705045}" destId="{8CFDD0DC-0533-4F33-839A-EA3DAF547EAD}" srcOrd="2" destOrd="0" presId="urn:microsoft.com/office/officeart/2008/layout/VerticalCurvedList"/>
    <dgm:cxn modelId="{278012B4-20B1-45A5-B38F-E137BA07EB5F}" type="presParOf" srcId="{A7998A7F-DDCD-49E8-B32D-FC5FB4705045}" destId="{A485B745-62FA-45FC-81DA-4F0386A79811}" srcOrd="3" destOrd="0" presId="urn:microsoft.com/office/officeart/2008/layout/VerticalCurvedList"/>
    <dgm:cxn modelId="{8EFF9B92-481C-4BC1-B22A-6E343490CA24}" type="presParOf" srcId="{D8947C96-37BC-4F81-8367-E0503C292099}" destId="{E47EB12A-5AF4-48D9-9B98-D6895C626B78}" srcOrd="1" destOrd="0" presId="urn:microsoft.com/office/officeart/2008/layout/VerticalCurvedList"/>
    <dgm:cxn modelId="{C81CDFAA-107A-4F29-994A-BF60D3E3C06C}" type="presParOf" srcId="{D8947C96-37BC-4F81-8367-E0503C292099}" destId="{CEDDA762-AF8B-43A6-923A-5341E1FF15C6}" srcOrd="2" destOrd="0" presId="urn:microsoft.com/office/officeart/2008/layout/VerticalCurvedList"/>
    <dgm:cxn modelId="{B96D2615-26FF-4052-91E8-4D1CD8BB4EA6}" type="presParOf" srcId="{CEDDA762-AF8B-43A6-923A-5341E1FF15C6}" destId="{906F7EA0-F41D-40AD-91AD-28E16488F6EA}" srcOrd="0" destOrd="0" presId="urn:microsoft.com/office/officeart/2008/layout/VerticalCurvedList"/>
    <dgm:cxn modelId="{65313C38-1727-42E3-8EAB-0E96DA9410D6}" type="presParOf" srcId="{D8947C96-37BC-4F81-8367-E0503C292099}" destId="{9999B58D-579F-42F3-9BF9-2E6DDCF697B5}" srcOrd="3" destOrd="0" presId="urn:microsoft.com/office/officeart/2008/layout/VerticalCurvedList"/>
    <dgm:cxn modelId="{C0381C78-3ADA-4BDF-AE0C-6CF1BE5DF324}" type="presParOf" srcId="{D8947C96-37BC-4F81-8367-E0503C292099}" destId="{169CF011-7A20-43A7-A6FE-09B9AE46C757}" srcOrd="4" destOrd="0" presId="urn:microsoft.com/office/officeart/2008/layout/VerticalCurvedList"/>
    <dgm:cxn modelId="{EDBA4134-C026-4EC0-941D-E56246EED7AC}" type="presParOf" srcId="{169CF011-7A20-43A7-A6FE-09B9AE46C757}" destId="{8DC81FE6-9E51-489A-AFDA-D520643312D7}" srcOrd="0" destOrd="0" presId="urn:microsoft.com/office/officeart/2008/layout/VerticalCurvedList"/>
    <dgm:cxn modelId="{9DA99BE2-9A75-4090-B247-B34412336DC1}" type="presParOf" srcId="{D8947C96-37BC-4F81-8367-E0503C292099}" destId="{1BB542D2-2398-4841-82EC-D557094ACA49}" srcOrd="5" destOrd="0" presId="urn:microsoft.com/office/officeart/2008/layout/VerticalCurvedList"/>
    <dgm:cxn modelId="{E6AE3108-FBE6-4456-B3A4-7F0BB29B5366}" type="presParOf" srcId="{D8947C96-37BC-4F81-8367-E0503C292099}" destId="{5B190C84-6BE8-429E-8C15-7983A35CA836}" srcOrd="6" destOrd="0" presId="urn:microsoft.com/office/officeart/2008/layout/VerticalCurvedList"/>
    <dgm:cxn modelId="{19FC9840-3A3F-44B8-BB8A-18B973050099}" type="presParOf" srcId="{5B190C84-6BE8-429E-8C15-7983A35CA836}" destId="{097B0267-043B-413C-8C82-142E367D2EC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12A11-20E2-4262-BE70-9C89E628FD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5697187-25EF-4A93-B2F2-089F6934C997}">
      <dgm:prSet phldrT="[Text]" custT="1"/>
      <dgm:spPr>
        <a:solidFill>
          <a:srgbClr val="FF0000"/>
        </a:solidFill>
      </dgm:spPr>
      <dgm:t>
        <a:bodyPr/>
        <a:lstStyle/>
        <a:p>
          <a:pPr>
            <a:lnSpc>
              <a:spcPct val="100000"/>
            </a:lnSpc>
          </a:pPr>
          <a:r>
            <a:rPr lang="en-US" sz="1700" dirty="0"/>
            <a:t>Duration</a:t>
          </a:r>
        </a:p>
        <a:p>
          <a:pPr>
            <a:lnSpc>
              <a:spcPct val="100000"/>
            </a:lnSpc>
          </a:pPr>
          <a:r>
            <a:rPr lang="en-US" sz="1400" dirty="0"/>
            <a:t>Fm: 2019 to 2020</a:t>
          </a:r>
        </a:p>
      </dgm:t>
    </dgm:pt>
    <dgm:pt modelId="{97E16F15-5AFF-425A-95D3-6F5DE42B03D3}" type="parTrans" cxnId="{46E09E3B-297B-4DC3-910C-6FCCB0EE29FE}">
      <dgm:prSet/>
      <dgm:spPr/>
      <dgm:t>
        <a:bodyPr/>
        <a:lstStyle/>
        <a:p>
          <a:endParaRPr lang="en-US"/>
        </a:p>
      </dgm:t>
    </dgm:pt>
    <dgm:pt modelId="{2E918DB5-ABE1-4E29-B2DC-2337F8839A53}" type="sibTrans" cxnId="{46E09E3B-297B-4DC3-910C-6FCCB0EE29FE}">
      <dgm:prSet/>
      <dgm:spPr/>
      <dgm:t>
        <a:bodyPr/>
        <a:lstStyle/>
        <a:p>
          <a:endParaRPr lang="en-US" dirty="0"/>
        </a:p>
      </dgm:t>
    </dgm:pt>
    <dgm:pt modelId="{69482864-89B5-4D9E-B549-59C8437D497A}">
      <dgm:prSet phldrT="[Text]"/>
      <dgm:spPr/>
      <dgm:t>
        <a:bodyPr/>
        <a:lstStyle/>
        <a:p>
          <a:pPr>
            <a:lnSpc>
              <a:spcPct val="100000"/>
            </a:lnSpc>
          </a:pPr>
          <a:endParaRPr lang="en-US" dirty="0"/>
        </a:p>
      </dgm:t>
    </dgm:pt>
    <dgm:pt modelId="{B7D3ADB7-2BFE-4F94-808A-369F5C7FA46D}" type="parTrans" cxnId="{98B622E6-1CF4-4DFE-8566-60A0CB442244}">
      <dgm:prSet/>
      <dgm:spPr/>
      <dgm:t>
        <a:bodyPr/>
        <a:lstStyle/>
        <a:p>
          <a:endParaRPr lang="en-US"/>
        </a:p>
      </dgm:t>
    </dgm:pt>
    <dgm:pt modelId="{78C5A704-06C9-425B-A835-AC7F49167577}" type="sibTrans" cxnId="{98B622E6-1CF4-4DFE-8566-60A0CB442244}">
      <dgm:prSet/>
      <dgm:spPr/>
      <dgm:t>
        <a:bodyPr/>
        <a:lstStyle/>
        <a:p>
          <a:endParaRPr lang="en-US"/>
        </a:p>
      </dgm:t>
    </dgm:pt>
    <dgm:pt modelId="{3BB9BFF3-6358-4A0C-BED4-6D2A37BA7261}">
      <dgm:prSet phldrT="[Text]" custT="1"/>
      <dgm:spPr>
        <a:solidFill>
          <a:srgbClr val="0257A1"/>
        </a:solidFill>
      </dgm:spPr>
      <dgm:t>
        <a:bodyPr/>
        <a:lstStyle/>
        <a:p>
          <a:pPr>
            <a:lnSpc>
              <a:spcPct val="100000"/>
            </a:lnSpc>
          </a:pPr>
          <a:r>
            <a:rPr lang="en-US" sz="1700" dirty="0"/>
            <a:t>Sample Collected </a:t>
          </a:r>
        </a:p>
        <a:p>
          <a:pPr>
            <a:lnSpc>
              <a:spcPct val="100000"/>
            </a:lnSpc>
          </a:pPr>
          <a:r>
            <a:rPr lang="en-US" sz="1400" dirty="0"/>
            <a:t>Every 30 minutes </a:t>
          </a:r>
        </a:p>
      </dgm:t>
    </dgm:pt>
    <dgm:pt modelId="{9C3A0B4D-A311-4A18-BB10-9C4C736743EE}" type="parTrans" cxnId="{5E27A169-F8DA-4EF4-AA4D-EFC6F8B957F0}">
      <dgm:prSet/>
      <dgm:spPr/>
      <dgm:t>
        <a:bodyPr/>
        <a:lstStyle/>
        <a:p>
          <a:endParaRPr lang="en-US"/>
        </a:p>
      </dgm:t>
    </dgm:pt>
    <dgm:pt modelId="{D84436A7-B4FA-4586-BC66-73AD67252EE2}" type="sibTrans" cxnId="{5E27A169-F8DA-4EF4-AA4D-EFC6F8B957F0}">
      <dgm:prSet/>
      <dgm:spPr/>
      <dgm:t>
        <a:bodyPr/>
        <a:lstStyle/>
        <a:p>
          <a:endParaRPr lang="en-US" dirty="0"/>
        </a:p>
      </dgm:t>
    </dgm:pt>
    <dgm:pt modelId="{332ECC0B-0716-465C-BB6C-97880FCE4AFF}">
      <dgm:prSet phldrT="[Text]"/>
      <dgm:spPr/>
      <dgm:t>
        <a:bodyPr/>
        <a:lstStyle/>
        <a:p>
          <a:pPr>
            <a:lnSpc>
              <a:spcPct val="100000"/>
            </a:lnSpc>
          </a:pPr>
          <a:endParaRPr lang="en-US" dirty="0"/>
        </a:p>
      </dgm:t>
    </dgm:pt>
    <dgm:pt modelId="{E538ADE1-62CA-4E9F-9071-219FDF9EDA0D}" type="parTrans" cxnId="{7D5EF45B-771B-4E9D-9444-712F45D08810}">
      <dgm:prSet/>
      <dgm:spPr/>
      <dgm:t>
        <a:bodyPr/>
        <a:lstStyle/>
        <a:p>
          <a:endParaRPr lang="en-US"/>
        </a:p>
      </dgm:t>
    </dgm:pt>
    <dgm:pt modelId="{7F1F9C0B-5B55-488B-B961-A12206516367}" type="sibTrans" cxnId="{7D5EF45B-771B-4E9D-9444-712F45D08810}">
      <dgm:prSet/>
      <dgm:spPr/>
      <dgm:t>
        <a:bodyPr/>
        <a:lstStyle/>
        <a:p>
          <a:endParaRPr lang="en-US"/>
        </a:p>
      </dgm:t>
    </dgm:pt>
    <dgm:pt modelId="{D8CEBB29-4AEE-4A3F-ABFE-250ABC0E5CEC}">
      <dgm:prSet phldrT="[Text]" custT="1"/>
      <dgm:spPr>
        <a:solidFill>
          <a:srgbClr val="FF0000"/>
        </a:solidFill>
      </dgm:spPr>
      <dgm:t>
        <a:bodyPr/>
        <a:lstStyle/>
        <a:p>
          <a:pPr>
            <a:lnSpc>
              <a:spcPct val="100000"/>
            </a:lnSpc>
          </a:pPr>
          <a:r>
            <a:rPr lang="en-US" sz="2000" dirty="0"/>
            <a:t>Data Size</a:t>
          </a:r>
        </a:p>
        <a:p>
          <a:pPr>
            <a:lnSpc>
              <a:spcPct val="100000"/>
            </a:lnSpc>
          </a:pPr>
          <a:r>
            <a:rPr lang="en-US" sz="1400" dirty="0"/>
            <a:t>Rows: 35,088</a:t>
          </a:r>
        </a:p>
        <a:p>
          <a:pPr>
            <a:lnSpc>
              <a:spcPct val="100000"/>
            </a:lnSpc>
          </a:pPr>
          <a:r>
            <a:rPr lang="en-US" sz="1400" dirty="0"/>
            <a:t>Column: 23 </a:t>
          </a:r>
        </a:p>
      </dgm:t>
    </dgm:pt>
    <dgm:pt modelId="{B525ACA7-76F8-4FD1-93A3-B8E51DE7C999}" type="parTrans" cxnId="{2C3258BF-C23A-4E3B-A0FC-6532E73EB243}">
      <dgm:prSet/>
      <dgm:spPr/>
      <dgm:t>
        <a:bodyPr/>
        <a:lstStyle/>
        <a:p>
          <a:endParaRPr lang="en-US"/>
        </a:p>
      </dgm:t>
    </dgm:pt>
    <dgm:pt modelId="{D19C331B-B4FB-4C21-A920-1907561FCF7A}" type="sibTrans" cxnId="{2C3258BF-C23A-4E3B-A0FC-6532E73EB243}">
      <dgm:prSet/>
      <dgm:spPr/>
      <dgm:t>
        <a:bodyPr/>
        <a:lstStyle/>
        <a:p>
          <a:endParaRPr lang="en-US"/>
        </a:p>
      </dgm:t>
    </dgm:pt>
    <dgm:pt modelId="{BB0CBA77-5088-4F73-BB6F-B0368F759C71}">
      <dgm:prSet phldrT="[Text]"/>
      <dgm:spPr/>
      <dgm:t>
        <a:bodyPr/>
        <a:lstStyle/>
        <a:p>
          <a:pPr>
            <a:lnSpc>
              <a:spcPct val="100000"/>
            </a:lnSpc>
          </a:pPr>
          <a:endParaRPr lang="en-US" dirty="0"/>
        </a:p>
      </dgm:t>
    </dgm:pt>
    <dgm:pt modelId="{FD39868D-6904-48D0-9DDC-77635900058A}" type="parTrans" cxnId="{90BD6EB3-E24F-464B-81C3-83DC77F29FAC}">
      <dgm:prSet/>
      <dgm:spPr/>
      <dgm:t>
        <a:bodyPr/>
        <a:lstStyle/>
        <a:p>
          <a:endParaRPr lang="en-US"/>
        </a:p>
      </dgm:t>
    </dgm:pt>
    <dgm:pt modelId="{A203409E-B42C-419D-B9A1-DE7BE73BBF3B}" type="sibTrans" cxnId="{90BD6EB3-E24F-464B-81C3-83DC77F29FAC}">
      <dgm:prSet/>
      <dgm:spPr/>
      <dgm:t>
        <a:bodyPr/>
        <a:lstStyle/>
        <a:p>
          <a:endParaRPr lang="en-US"/>
        </a:p>
      </dgm:t>
    </dgm:pt>
    <dgm:pt modelId="{B31E83FB-E979-4135-8E54-FE35F763E6D1}" type="pres">
      <dgm:prSet presAssocID="{68812A11-20E2-4262-BE70-9C89E628FD62}" presName="root" presStyleCnt="0">
        <dgm:presLayoutVars>
          <dgm:dir/>
          <dgm:resizeHandles val="exact"/>
        </dgm:presLayoutVars>
      </dgm:prSet>
      <dgm:spPr/>
    </dgm:pt>
    <dgm:pt modelId="{EF266987-ACCE-4277-A8EC-295BBC980CB5}" type="pres">
      <dgm:prSet presAssocID="{95697187-25EF-4A93-B2F2-089F6934C997}" presName="compNode" presStyleCnt="0"/>
      <dgm:spPr/>
    </dgm:pt>
    <dgm:pt modelId="{CC4A11D4-98DB-4290-81E2-BC8288CDB8D0}" type="pres">
      <dgm:prSet presAssocID="{95697187-25EF-4A93-B2F2-089F6934C997}" presName="bgRect" presStyleLbl="bgShp" presStyleIdx="0" presStyleCnt="3"/>
      <dgm:spPr/>
    </dgm:pt>
    <dgm:pt modelId="{C1AEBA63-9338-4996-8B4D-C8F5541359B1}" type="pres">
      <dgm:prSet presAssocID="{95697187-25EF-4A93-B2F2-089F6934C9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ck"/>
        </a:ext>
      </dgm:extLst>
    </dgm:pt>
    <dgm:pt modelId="{1059399B-47A3-41B0-B9F6-24FC99802DC3}" type="pres">
      <dgm:prSet presAssocID="{95697187-25EF-4A93-B2F2-089F6934C997}" presName="spaceRect" presStyleCnt="0"/>
      <dgm:spPr/>
    </dgm:pt>
    <dgm:pt modelId="{FE35FA65-15DA-4EBF-BB86-E81070CE90B5}" type="pres">
      <dgm:prSet presAssocID="{95697187-25EF-4A93-B2F2-089F6934C997}" presName="parTx" presStyleLbl="revTx" presStyleIdx="0" presStyleCnt="6">
        <dgm:presLayoutVars>
          <dgm:chMax val="0"/>
          <dgm:chPref val="0"/>
        </dgm:presLayoutVars>
      </dgm:prSet>
      <dgm:spPr/>
    </dgm:pt>
    <dgm:pt modelId="{6EE4C321-8E73-49AC-A005-EB38596AACD1}" type="pres">
      <dgm:prSet presAssocID="{95697187-25EF-4A93-B2F2-089F6934C997}" presName="desTx" presStyleLbl="revTx" presStyleIdx="1" presStyleCnt="6" custScaleX="28549">
        <dgm:presLayoutVars/>
      </dgm:prSet>
      <dgm:spPr/>
    </dgm:pt>
    <dgm:pt modelId="{5AA9CF21-6F4A-48F0-B23F-1899CFDF24DC}" type="pres">
      <dgm:prSet presAssocID="{2E918DB5-ABE1-4E29-B2DC-2337F8839A53}" presName="sibTrans" presStyleCnt="0"/>
      <dgm:spPr/>
    </dgm:pt>
    <dgm:pt modelId="{11CA78D8-BDF4-4888-80AC-CA7D27CC3CB2}" type="pres">
      <dgm:prSet presAssocID="{3BB9BFF3-6358-4A0C-BED4-6D2A37BA7261}" presName="compNode" presStyleCnt="0"/>
      <dgm:spPr/>
    </dgm:pt>
    <dgm:pt modelId="{FDB5A243-879E-4B94-9403-521855006793}" type="pres">
      <dgm:prSet presAssocID="{3BB9BFF3-6358-4A0C-BED4-6D2A37BA7261}" presName="bgRect" presStyleLbl="bgShp" presStyleIdx="1" presStyleCnt="3"/>
      <dgm:spPr/>
    </dgm:pt>
    <dgm:pt modelId="{6A8B7699-5124-4AE7-B6DE-6731E6E3BB85}" type="pres">
      <dgm:prSet presAssocID="{3BB9BFF3-6358-4A0C-BED4-6D2A37BA72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0ABC6938-1C0D-4339-892D-3E4ED6C3F83A}" type="pres">
      <dgm:prSet presAssocID="{3BB9BFF3-6358-4A0C-BED4-6D2A37BA7261}" presName="spaceRect" presStyleCnt="0"/>
      <dgm:spPr/>
    </dgm:pt>
    <dgm:pt modelId="{BCE9BEF4-F071-4DE6-8004-F6D112EE582A}" type="pres">
      <dgm:prSet presAssocID="{3BB9BFF3-6358-4A0C-BED4-6D2A37BA7261}" presName="parTx" presStyleLbl="revTx" presStyleIdx="2" presStyleCnt="6">
        <dgm:presLayoutVars>
          <dgm:chMax val="0"/>
          <dgm:chPref val="0"/>
        </dgm:presLayoutVars>
      </dgm:prSet>
      <dgm:spPr/>
    </dgm:pt>
    <dgm:pt modelId="{CEF2B945-BC83-4F2C-99E5-7C79C78AFBC3}" type="pres">
      <dgm:prSet presAssocID="{3BB9BFF3-6358-4A0C-BED4-6D2A37BA7261}" presName="desTx" presStyleLbl="revTx" presStyleIdx="3" presStyleCnt="6">
        <dgm:presLayoutVars/>
      </dgm:prSet>
      <dgm:spPr/>
    </dgm:pt>
    <dgm:pt modelId="{238574CE-24A9-4488-A62E-B81910AA2E48}" type="pres">
      <dgm:prSet presAssocID="{D84436A7-B4FA-4586-BC66-73AD67252EE2}" presName="sibTrans" presStyleCnt="0"/>
      <dgm:spPr/>
    </dgm:pt>
    <dgm:pt modelId="{3866B767-0896-4A4B-9479-767490FD5DBB}" type="pres">
      <dgm:prSet presAssocID="{D8CEBB29-4AEE-4A3F-ABFE-250ABC0E5CEC}" presName="compNode" presStyleCnt="0"/>
      <dgm:spPr/>
    </dgm:pt>
    <dgm:pt modelId="{E775F182-6EE6-4317-B2BC-FD2430CC048A}" type="pres">
      <dgm:prSet presAssocID="{D8CEBB29-4AEE-4A3F-ABFE-250ABC0E5CEC}" presName="bgRect" presStyleLbl="bgShp" presStyleIdx="2" presStyleCnt="3"/>
      <dgm:spPr/>
    </dgm:pt>
    <dgm:pt modelId="{7C0FB449-C88D-4F1A-B01A-1FE5CF3CA3C7}" type="pres">
      <dgm:prSet presAssocID="{D8CEBB29-4AEE-4A3F-ABFE-250ABC0E5C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A5566CFF-764E-468F-B921-9C03C473F642}" type="pres">
      <dgm:prSet presAssocID="{D8CEBB29-4AEE-4A3F-ABFE-250ABC0E5CEC}" presName="spaceRect" presStyleCnt="0"/>
      <dgm:spPr/>
    </dgm:pt>
    <dgm:pt modelId="{63A99124-4195-44B1-A87C-60F61FEEA5E5}" type="pres">
      <dgm:prSet presAssocID="{D8CEBB29-4AEE-4A3F-ABFE-250ABC0E5CEC}" presName="parTx" presStyleLbl="revTx" presStyleIdx="4" presStyleCnt="6">
        <dgm:presLayoutVars>
          <dgm:chMax val="0"/>
          <dgm:chPref val="0"/>
        </dgm:presLayoutVars>
      </dgm:prSet>
      <dgm:spPr/>
    </dgm:pt>
    <dgm:pt modelId="{D50EEBD7-2CDC-4E1B-927B-9051CC8DAE3D}" type="pres">
      <dgm:prSet presAssocID="{D8CEBB29-4AEE-4A3F-ABFE-250ABC0E5CEC}" presName="desTx" presStyleLbl="revTx" presStyleIdx="5" presStyleCnt="6">
        <dgm:presLayoutVars/>
      </dgm:prSet>
      <dgm:spPr/>
    </dgm:pt>
  </dgm:ptLst>
  <dgm:cxnLst>
    <dgm:cxn modelId="{CB06FC0C-8C70-4A6B-A781-1A929A9BBDAC}" type="presOf" srcId="{3BB9BFF3-6358-4A0C-BED4-6D2A37BA7261}" destId="{BCE9BEF4-F071-4DE6-8004-F6D112EE582A}" srcOrd="0" destOrd="0" presId="urn:microsoft.com/office/officeart/2018/2/layout/IconVerticalSolidList"/>
    <dgm:cxn modelId="{0FE61C11-447F-4D13-A3CF-D3A6D195C0AF}" type="presOf" srcId="{69482864-89B5-4D9E-B549-59C8437D497A}" destId="{6EE4C321-8E73-49AC-A005-EB38596AACD1}" srcOrd="0" destOrd="0" presId="urn:microsoft.com/office/officeart/2018/2/layout/IconVerticalSolidList"/>
    <dgm:cxn modelId="{46E09E3B-297B-4DC3-910C-6FCCB0EE29FE}" srcId="{68812A11-20E2-4262-BE70-9C89E628FD62}" destId="{95697187-25EF-4A93-B2F2-089F6934C997}" srcOrd="0" destOrd="0" parTransId="{97E16F15-5AFF-425A-95D3-6F5DE42B03D3}" sibTransId="{2E918DB5-ABE1-4E29-B2DC-2337F8839A53}"/>
    <dgm:cxn modelId="{7D5EF45B-771B-4E9D-9444-712F45D08810}" srcId="{3BB9BFF3-6358-4A0C-BED4-6D2A37BA7261}" destId="{332ECC0B-0716-465C-BB6C-97880FCE4AFF}" srcOrd="0" destOrd="0" parTransId="{E538ADE1-62CA-4E9F-9071-219FDF9EDA0D}" sibTransId="{7F1F9C0B-5B55-488B-B961-A12206516367}"/>
    <dgm:cxn modelId="{5E27A169-F8DA-4EF4-AA4D-EFC6F8B957F0}" srcId="{68812A11-20E2-4262-BE70-9C89E628FD62}" destId="{3BB9BFF3-6358-4A0C-BED4-6D2A37BA7261}" srcOrd="1" destOrd="0" parTransId="{9C3A0B4D-A311-4A18-BB10-9C4C736743EE}" sibTransId="{D84436A7-B4FA-4586-BC66-73AD67252EE2}"/>
    <dgm:cxn modelId="{B808274C-E8B1-48FB-B09E-157ADFDB8090}" type="presOf" srcId="{95697187-25EF-4A93-B2F2-089F6934C997}" destId="{FE35FA65-15DA-4EBF-BB86-E81070CE90B5}" srcOrd="0" destOrd="0" presId="urn:microsoft.com/office/officeart/2018/2/layout/IconVerticalSolidList"/>
    <dgm:cxn modelId="{BE61AD93-D792-489B-82E5-BBB6CEE76419}" type="presOf" srcId="{BB0CBA77-5088-4F73-BB6F-B0368F759C71}" destId="{D50EEBD7-2CDC-4E1B-927B-9051CC8DAE3D}" srcOrd="0" destOrd="0" presId="urn:microsoft.com/office/officeart/2018/2/layout/IconVerticalSolidList"/>
    <dgm:cxn modelId="{90BD6EB3-E24F-464B-81C3-83DC77F29FAC}" srcId="{D8CEBB29-4AEE-4A3F-ABFE-250ABC0E5CEC}" destId="{BB0CBA77-5088-4F73-BB6F-B0368F759C71}" srcOrd="0" destOrd="0" parTransId="{FD39868D-6904-48D0-9DDC-77635900058A}" sibTransId="{A203409E-B42C-419D-B9A1-DE7BE73BBF3B}"/>
    <dgm:cxn modelId="{7C28FBBC-F1F9-4BDE-A230-4CA5B17CC4E9}" type="presOf" srcId="{68812A11-20E2-4262-BE70-9C89E628FD62}" destId="{B31E83FB-E979-4135-8E54-FE35F763E6D1}" srcOrd="0" destOrd="0" presId="urn:microsoft.com/office/officeart/2018/2/layout/IconVerticalSolidList"/>
    <dgm:cxn modelId="{2C3258BF-C23A-4E3B-A0FC-6532E73EB243}" srcId="{68812A11-20E2-4262-BE70-9C89E628FD62}" destId="{D8CEBB29-4AEE-4A3F-ABFE-250ABC0E5CEC}" srcOrd="2" destOrd="0" parTransId="{B525ACA7-76F8-4FD1-93A3-B8E51DE7C999}" sibTransId="{D19C331B-B4FB-4C21-A920-1907561FCF7A}"/>
    <dgm:cxn modelId="{E0129ADA-8B3E-462B-B0BF-200588937A8A}" type="presOf" srcId="{D8CEBB29-4AEE-4A3F-ABFE-250ABC0E5CEC}" destId="{63A99124-4195-44B1-A87C-60F61FEEA5E5}" srcOrd="0" destOrd="0" presId="urn:microsoft.com/office/officeart/2018/2/layout/IconVerticalSolidList"/>
    <dgm:cxn modelId="{98B622E6-1CF4-4DFE-8566-60A0CB442244}" srcId="{95697187-25EF-4A93-B2F2-089F6934C997}" destId="{69482864-89B5-4D9E-B549-59C8437D497A}" srcOrd="0" destOrd="0" parTransId="{B7D3ADB7-2BFE-4F94-808A-369F5C7FA46D}" sibTransId="{78C5A704-06C9-425B-A835-AC7F49167577}"/>
    <dgm:cxn modelId="{1293B1E7-7B55-4E0E-9133-B0FA3A44B437}" type="presOf" srcId="{332ECC0B-0716-465C-BB6C-97880FCE4AFF}" destId="{CEF2B945-BC83-4F2C-99E5-7C79C78AFBC3}" srcOrd="0" destOrd="0" presId="urn:microsoft.com/office/officeart/2018/2/layout/IconVerticalSolidList"/>
    <dgm:cxn modelId="{14163571-0D43-4BB1-B340-45AB52FE736A}" type="presParOf" srcId="{B31E83FB-E979-4135-8E54-FE35F763E6D1}" destId="{EF266987-ACCE-4277-A8EC-295BBC980CB5}" srcOrd="0" destOrd="0" presId="urn:microsoft.com/office/officeart/2018/2/layout/IconVerticalSolidList"/>
    <dgm:cxn modelId="{CE124B4C-8A2E-45F8-8E63-81DA61E34168}" type="presParOf" srcId="{EF266987-ACCE-4277-A8EC-295BBC980CB5}" destId="{CC4A11D4-98DB-4290-81E2-BC8288CDB8D0}" srcOrd="0" destOrd="0" presId="urn:microsoft.com/office/officeart/2018/2/layout/IconVerticalSolidList"/>
    <dgm:cxn modelId="{672043B2-6340-464E-B269-2530D276D3BF}" type="presParOf" srcId="{EF266987-ACCE-4277-A8EC-295BBC980CB5}" destId="{C1AEBA63-9338-4996-8B4D-C8F5541359B1}" srcOrd="1" destOrd="0" presId="urn:microsoft.com/office/officeart/2018/2/layout/IconVerticalSolidList"/>
    <dgm:cxn modelId="{0CA8DBC8-8C99-4786-AD2B-982EDD7B90B2}" type="presParOf" srcId="{EF266987-ACCE-4277-A8EC-295BBC980CB5}" destId="{1059399B-47A3-41B0-B9F6-24FC99802DC3}" srcOrd="2" destOrd="0" presId="urn:microsoft.com/office/officeart/2018/2/layout/IconVerticalSolidList"/>
    <dgm:cxn modelId="{2D39E803-8475-4830-A046-17E46647F371}" type="presParOf" srcId="{EF266987-ACCE-4277-A8EC-295BBC980CB5}" destId="{FE35FA65-15DA-4EBF-BB86-E81070CE90B5}" srcOrd="3" destOrd="0" presId="urn:microsoft.com/office/officeart/2018/2/layout/IconVerticalSolidList"/>
    <dgm:cxn modelId="{39F02AF5-2D3A-44E8-A5EF-2A14A4CF0308}" type="presParOf" srcId="{EF266987-ACCE-4277-A8EC-295BBC980CB5}" destId="{6EE4C321-8E73-49AC-A005-EB38596AACD1}" srcOrd="4" destOrd="0" presId="urn:microsoft.com/office/officeart/2018/2/layout/IconVerticalSolidList"/>
    <dgm:cxn modelId="{5B16C2A5-E4FD-4378-9AA3-9A076B68711A}" type="presParOf" srcId="{B31E83FB-E979-4135-8E54-FE35F763E6D1}" destId="{5AA9CF21-6F4A-48F0-B23F-1899CFDF24DC}" srcOrd="1" destOrd="0" presId="urn:microsoft.com/office/officeart/2018/2/layout/IconVerticalSolidList"/>
    <dgm:cxn modelId="{402F73D0-F8EB-4FBC-A566-B318BAC59482}" type="presParOf" srcId="{B31E83FB-E979-4135-8E54-FE35F763E6D1}" destId="{11CA78D8-BDF4-4888-80AC-CA7D27CC3CB2}" srcOrd="2" destOrd="0" presId="urn:microsoft.com/office/officeart/2018/2/layout/IconVerticalSolidList"/>
    <dgm:cxn modelId="{B7E72254-1F9B-4AED-85F6-EA62253202D4}" type="presParOf" srcId="{11CA78D8-BDF4-4888-80AC-CA7D27CC3CB2}" destId="{FDB5A243-879E-4B94-9403-521855006793}" srcOrd="0" destOrd="0" presId="urn:microsoft.com/office/officeart/2018/2/layout/IconVerticalSolidList"/>
    <dgm:cxn modelId="{CCC09239-24FC-463F-89ED-FD8F8AB3C766}" type="presParOf" srcId="{11CA78D8-BDF4-4888-80AC-CA7D27CC3CB2}" destId="{6A8B7699-5124-4AE7-B6DE-6731E6E3BB85}" srcOrd="1" destOrd="0" presId="urn:microsoft.com/office/officeart/2018/2/layout/IconVerticalSolidList"/>
    <dgm:cxn modelId="{FCC617D1-5D1A-415E-9538-5DFA6D3A9A71}" type="presParOf" srcId="{11CA78D8-BDF4-4888-80AC-CA7D27CC3CB2}" destId="{0ABC6938-1C0D-4339-892D-3E4ED6C3F83A}" srcOrd="2" destOrd="0" presId="urn:microsoft.com/office/officeart/2018/2/layout/IconVerticalSolidList"/>
    <dgm:cxn modelId="{99A07B76-72CD-4B3D-823C-2437EEE7C9A8}" type="presParOf" srcId="{11CA78D8-BDF4-4888-80AC-CA7D27CC3CB2}" destId="{BCE9BEF4-F071-4DE6-8004-F6D112EE582A}" srcOrd="3" destOrd="0" presId="urn:microsoft.com/office/officeart/2018/2/layout/IconVerticalSolidList"/>
    <dgm:cxn modelId="{313504F2-F36E-4144-9AC7-CEEBA6C80A04}" type="presParOf" srcId="{11CA78D8-BDF4-4888-80AC-CA7D27CC3CB2}" destId="{CEF2B945-BC83-4F2C-99E5-7C79C78AFBC3}" srcOrd="4" destOrd="0" presId="urn:microsoft.com/office/officeart/2018/2/layout/IconVerticalSolidList"/>
    <dgm:cxn modelId="{D4BB8F1D-A87C-48FC-A093-6FFEC594E252}" type="presParOf" srcId="{B31E83FB-E979-4135-8E54-FE35F763E6D1}" destId="{238574CE-24A9-4488-A62E-B81910AA2E48}" srcOrd="3" destOrd="0" presId="urn:microsoft.com/office/officeart/2018/2/layout/IconVerticalSolidList"/>
    <dgm:cxn modelId="{8DEBFB71-5617-48A2-8F59-D82F5F8A6639}" type="presParOf" srcId="{B31E83FB-E979-4135-8E54-FE35F763E6D1}" destId="{3866B767-0896-4A4B-9479-767490FD5DBB}" srcOrd="4" destOrd="0" presId="urn:microsoft.com/office/officeart/2018/2/layout/IconVerticalSolidList"/>
    <dgm:cxn modelId="{58D69BFB-5D89-44C1-84F2-006044F45B3B}" type="presParOf" srcId="{3866B767-0896-4A4B-9479-767490FD5DBB}" destId="{E775F182-6EE6-4317-B2BC-FD2430CC048A}" srcOrd="0" destOrd="0" presId="urn:microsoft.com/office/officeart/2018/2/layout/IconVerticalSolidList"/>
    <dgm:cxn modelId="{6AF6367C-463A-49EA-85F7-896441E558C4}" type="presParOf" srcId="{3866B767-0896-4A4B-9479-767490FD5DBB}" destId="{7C0FB449-C88D-4F1A-B01A-1FE5CF3CA3C7}" srcOrd="1" destOrd="0" presId="urn:microsoft.com/office/officeart/2018/2/layout/IconVerticalSolidList"/>
    <dgm:cxn modelId="{D8C03A4B-A7C7-4FC3-8348-201FC2C5401F}" type="presParOf" srcId="{3866B767-0896-4A4B-9479-767490FD5DBB}" destId="{A5566CFF-764E-468F-B921-9C03C473F642}" srcOrd="2" destOrd="0" presId="urn:microsoft.com/office/officeart/2018/2/layout/IconVerticalSolidList"/>
    <dgm:cxn modelId="{DD6629FA-AC17-426C-BC05-39FA31541F20}" type="presParOf" srcId="{3866B767-0896-4A4B-9479-767490FD5DBB}" destId="{63A99124-4195-44B1-A87C-60F61FEEA5E5}" srcOrd="3" destOrd="0" presId="urn:microsoft.com/office/officeart/2018/2/layout/IconVerticalSolidList"/>
    <dgm:cxn modelId="{AB1BB62D-6133-41AF-AFE6-50D2D1824428}" type="presParOf" srcId="{3866B767-0896-4A4B-9479-767490FD5DBB}" destId="{D50EEBD7-2CDC-4E1B-927B-9051CC8DAE3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9D7CD-B2D8-41E7-B1C2-655043EC010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9532C2E-A89E-4419-8A60-18D62A1C3958}">
      <dgm:prSet phldrT="[Text]"/>
      <dgm:spPr/>
      <dgm:t>
        <a:bodyPr/>
        <a:lstStyle/>
        <a:p>
          <a:r>
            <a:rPr lang="en-US" dirty="0" err="1"/>
            <a:t>DeepAR</a:t>
          </a:r>
          <a:endParaRPr lang="en-US" dirty="0"/>
        </a:p>
      </dgm:t>
    </dgm:pt>
    <dgm:pt modelId="{B8D84EC3-ADB7-4CED-A0DF-7A963BC7FAE9}" type="parTrans" cxnId="{7E6E8302-428C-466B-A279-EF6F9BE4F7C5}">
      <dgm:prSet/>
      <dgm:spPr/>
      <dgm:t>
        <a:bodyPr/>
        <a:lstStyle/>
        <a:p>
          <a:endParaRPr lang="en-US"/>
        </a:p>
      </dgm:t>
    </dgm:pt>
    <dgm:pt modelId="{3A79D339-F2D7-4807-B384-1F594B7D8774}" type="sibTrans" cxnId="{7E6E8302-428C-466B-A279-EF6F9BE4F7C5}">
      <dgm:prSet/>
      <dgm:spPr/>
      <dgm:t>
        <a:bodyPr/>
        <a:lstStyle/>
        <a:p>
          <a:endParaRPr lang="en-US"/>
        </a:p>
      </dgm:t>
    </dgm:pt>
    <dgm:pt modelId="{2BE8FCC8-49C0-4922-B345-14BE87CC94A0}">
      <dgm:prSet phldrT="[Text]"/>
      <dgm:spPr/>
      <dgm:t>
        <a:bodyPr/>
        <a:lstStyle/>
        <a:p>
          <a:r>
            <a:rPr lang="en-US" dirty="0"/>
            <a:t>It is used to forecast time series using recurrent neural networks (RNN), handle a huge dataset, and support more features and scenarios</a:t>
          </a:r>
        </a:p>
      </dgm:t>
    </dgm:pt>
    <dgm:pt modelId="{7DBF048B-46AD-4720-B2C9-CEFDC139E507}" type="parTrans" cxnId="{855FE647-19CC-444E-99E7-605BC95BE6D8}">
      <dgm:prSet/>
      <dgm:spPr/>
      <dgm:t>
        <a:bodyPr/>
        <a:lstStyle/>
        <a:p>
          <a:endParaRPr lang="en-US"/>
        </a:p>
      </dgm:t>
    </dgm:pt>
    <dgm:pt modelId="{1E0DBA72-1348-41F0-806F-46908A1156A7}" type="sibTrans" cxnId="{855FE647-19CC-444E-99E7-605BC95BE6D8}">
      <dgm:prSet/>
      <dgm:spPr/>
      <dgm:t>
        <a:bodyPr/>
        <a:lstStyle/>
        <a:p>
          <a:endParaRPr lang="en-US"/>
        </a:p>
      </dgm:t>
    </dgm:pt>
    <dgm:pt modelId="{F8DBC205-570F-44B3-8C6D-ABD33CB96466}">
      <dgm:prSet phldrT="[Text]"/>
      <dgm:spPr/>
      <dgm:t>
        <a:bodyPr/>
        <a:lstStyle/>
        <a:p>
          <a:r>
            <a:rPr lang="en-US" dirty="0"/>
            <a:t>Prophet</a:t>
          </a:r>
        </a:p>
      </dgm:t>
    </dgm:pt>
    <dgm:pt modelId="{6E04D04F-4C60-4F27-B1FF-0DEA7821DED0}" type="parTrans" cxnId="{D7964B81-0093-4A2E-8F2E-832F5BE68862}">
      <dgm:prSet/>
      <dgm:spPr/>
      <dgm:t>
        <a:bodyPr/>
        <a:lstStyle/>
        <a:p>
          <a:endParaRPr lang="en-US"/>
        </a:p>
      </dgm:t>
    </dgm:pt>
    <dgm:pt modelId="{CA667155-301B-48FC-83C5-E53854C440F7}" type="sibTrans" cxnId="{D7964B81-0093-4A2E-8F2E-832F5BE68862}">
      <dgm:prSet/>
      <dgm:spPr/>
      <dgm:t>
        <a:bodyPr/>
        <a:lstStyle/>
        <a:p>
          <a:endParaRPr lang="en-US"/>
        </a:p>
      </dgm:t>
    </dgm:pt>
    <dgm:pt modelId="{A1B0DFB2-B1C0-4A61-87D9-C93C436C254A}">
      <dgm:prSet phldrT="[Text]"/>
      <dgm:spPr/>
      <dgm:t>
        <a:bodyPr/>
        <a:lstStyle/>
        <a:p>
          <a:r>
            <a:rPr lang="en-US" dirty="0"/>
            <a:t>CNN-QR</a:t>
          </a:r>
        </a:p>
      </dgm:t>
    </dgm:pt>
    <dgm:pt modelId="{07311ABE-C79D-4499-9ECC-A15E88453260}" type="parTrans" cxnId="{51ADEA22-3B38-4A63-A188-0A768A2244CA}">
      <dgm:prSet/>
      <dgm:spPr/>
      <dgm:t>
        <a:bodyPr/>
        <a:lstStyle/>
        <a:p>
          <a:endParaRPr lang="en-US"/>
        </a:p>
      </dgm:t>
    </dgm:pt>
    <dgm:pt modelId="{E42F8FE8-6099-494D-8DC7-CA619125C968}" type="sibTrans" cxnId="{51ADEA22-3B38-4A63-A188-0A768A2244CA}">
      <dgm:prSet/>
      <dgm:spPr/>
      <dgm:t>
        <a:bodyPr/>
        <a:lstStyle/>
        <a:p>
          <a:endParaRPr lang="en-US"/>
        </a:p>
      </dgm:t>
    </dgm:pt>
    <dgm:pt modelId="{A5DE5C27-0588-4D6D-B821-13F16F89030E}">
      <dgm:prSet phldrT="[Text]"/>
      <dgm:spPr/>
      <dgm:t>
        <a:bodyPr spcFirstLastPara="0" vert="horz" wrap="square" lIns="8890" tIns="8890" rIns="8890" bIns="8890" numCol="1" spcCol="1270" anchor="t" anchorCtr="0"/>
        <a:lstStyle/>
        <a:p>
          <a:pPr marL="114300" lvl="1" indent="-114300" defTabSz="622300">
            <a:spcBef>
              <a:spcPct val="0"/>
            </a:spcBef>
            <a:spcAft>
              <a:spcPct val="15000"/>
            </a:spcAft>
            <a:buChar char="•"/>
          </a:pPr>
          <a:r>
            <a:rPr lang="en-US" kern="1200" dirty="0">
              <a:latin typeface="Calibri" panose="020F0502020204030204"/>
              <a:ea typeface="+mn-ea"/>
              <a:cs typeface="+mn-cs"/>
            </a:rPr>
            <a:t>It show superiority for time series without a long history and rare occurrences.</a:t>
          </a:r>
        </a:p>
      </dgm:t>
    </dgm:pt>
    <dgm:pt modelId="{0E61D39C-F6A9-45CC-93D1-2D2950EB9F19}" type="parTrans" cxnId="{37439F9F-3CE0-4818-9BAB-AF9D1D04908A}">
      <dgm:prSet/>
      <dgm:spPr/>
      <dgm:t>
        <a:bodyPr/>
        <a:lstStyle/>
        <a:p>
          <a:endParaRPr lang="en-US"/>
        </a:p>
      </dgm:t>
    </dgm:pt>
    <dgm:pt modelId="{5AB2D702-A70A-4D70-9380-FC9C1CCDF674}" type="sibTrans" cxnId="{37439F9F-3CE0-4818-9BAB-AF9D1D04908A}">
      <dgm:prSet/>
      <dgm:spPr/>
      <dgm:t>
        <a:bodyPr/>
        <a:lstStyle/>
        <a:p>
          <a:endParaRPr lang="en-US"/>
        </a:p>
      </dgm:t>
    </dgm:pt>
    <dgm:pt modelId="{C65C0D64-DF5A-424B-B0ED-43C88B6CE746}">
      <dgm:prSet/>
      <dgm:spPr/>
      <dgm:t>
        <a:bodyPr/>
        <a:lstStyle/>
        <a:p>
          <a:r>
            <a:rPr lang="en-US" dirty="0"/>
            <a:t>It shines when applied to time series data that have strong seasonal effects and several seasons of historical data to work.</a:t>
          </a:r>
        </a:p>
      </dgm:t>
    </dgm:pt>
    <dgm:pt modelId="{DE75F697-E709-4C0C-92DE-4725E11E4F1A}" type="parTrans" cxnId="{F17C4EB2-B8D4-4DD8-AC18-711BEC2A49CD}">
      <dgm:prSet/>
      <dgm:spPr/>
      <dgm:t>
        <a:bodyPr/>
        <a:lstStyle/>
        <a:p>
          <a:endParaRPr lang="en-US"/>
        </a:p>
      </dgm:t>
    </dgm:pt>
    <dgm:pt modelId="{32F51D53-E724-4DE0-95D1-5DAA57C692A7}" type="sibTrans" cxnId="{F17C4EB2-B8D4-4DD8-AC18-711BEC2A49CD}">
      <dgm:prSet/>
      <dgm:spPr/>
      <dgm:t>
        <a:bodyPr/>
        <a:lstStyle/>
        <a:p>
          <a:endParaRPr lang="en-US"/>
        </a:p>
      </dgm:t>
    </dgm:pt>
    <dgm:pt modelId="{4CB00094-9E95-4619-A453-D6A58D5D9751}" type="pres">
      <dgm:prSet presAssocID="{8269D7CD-B2D8-41E7-B1C2-655043EC0107}" presName="linear" presStyleCnt="0">
        <dgm:presLayoutVars>
          <dgm:animLvl val="lvl"/>
          <dgm:resizeHandles val="exact"/>
        </dgm:presLayoutVars>
      </dgm:prSet>
      <dgm:spPr/>
    </dgm:pt>
    <dgm:pt modelId="{54590FE8-37AF-4937-95E4-0A1C46F74487}" type="pres">
      <dgm:prSet presAssocID="{A9532C2E-A89E-4419-8A60-18D62A1C3958}" presName="parentText" presStyleLbl="node1" presStyleIdx="0" presStyleCnt="3">
        <dgm:presLayoutVars>
          <dgm:chMax val="0"/>
          <dgm:bulletEnabled val="1"/>
        </dgm:presLayoutVars>
      </dgm:prSet>
      <dgm:spPr/>
    </dgm:pt>
    <dgm:pt modelId="{DFF9991F-856F-499B-9D30-8BDBD70C932E}" type="pres">
      <dgm:prSet presAssocID="{A9532C2E-A89E-4419-8A60-18D62A1C3958}" presName="childText" presStyleLbl="revTx" presStyleIdx="0" presStyleCnt="3">
        <dgm:presLayoutVars>
          <dgm:bulletEnabled val="1"/>
        </dgm:presLayoutVars>
      </dgm:prSet>
      <dgm:spPr/>
    </dgm:pt>
    <dgm:pt modelId="{D868C494-E25D-44A6-9EF2-7807FF0D5693}" type="pres">
      <dgm:prSet presAssocID="{F8DBC205-570F-44B3-8C6D-ABD33CB96466}" presName="parentText" presStyleLbl="node1" presStyleIdx="1" presStyleCnt="3">
        <dgm:presLayoutVars>
          <dgm:chMax val="0"/>
          <dgm:bulletEnabled val="1"/>
        </dgm:presLayoutVars>
      </dgm:prSet>
      <dgm:spPr/>
    </dgm:pt>
    <dgm:pt modelId="{B1170824-C0BF-4709-B304-6D3020B7C5CB}" type="pres">
      <dgm:prSet presAssocID="{F8DBC205-570F-44B3-8C6D-ABD33CB96466}" presName="childText" presStyleLbl="revTx" presStyleIdx="1" presStyleCnt="3">
        <dgm:presLayoutVars>
          <dgm:bulletEnabled val="1"/>
        </dgm:presLayoutVars>
      </dgm:prSet>
      <dgm:spPr/>
    </dgm:pt>
    <dgm:pt modelId="{010DFC41-1EA4-4402-B6CB-8C4F8414325F}" type="pres">
      <dgm:prSet presAssocID="{A1B0DFB2-B1C0-4A61-87D9-C93C436C254A}" presName="parentText" presStyleLbl="node1" presStyleIdx="2" presStyleCnt="3">
        <dgm:presLayoutVars>
          <dgm:chMax val="0"/>
          <dgm:bulletEnabled val="1"/>
        </dgm:presLayoutVars>
      </dgm:prSet>
      <dgm:spPr/>
    </dgm:pt>
    <dgm:pt modelId="{8123943B-95DA-443A-B9A3-96D813A73926}" type="pres">
      <dgm:prSet presAssocID="{A1B0DFB2-B1C0-4A61-87D9-C93C436C254A}" presName="childText" presStyleLbl="revTx" presStyleIdx="2" presStyleCnt="3">
        <dgm:presLayoutVars>
          <dgm:bulletEnabled val="1"/>
        </dgm:presLayoutVars>
      </dgm:prSet>
      <dgm:spPr/>
    </dgm:pt>
  </dgm:ptLst>
  <dgm:cxnLst>
    <dgm:cxn modelId="{7E6E8302-428C-466B-A279-EF6F9BE4F7C5}" srcId="{8269D7CD-B2D8-41E7-B1C2-655043EC0107}" destId="{A9532C2E-A89E-4419-8A60-18D62A1C3958}" srcOrd="0" destOrd="0" parTransId="{B8D84EC3-ADB7-4CED-A0DF-7A963BC7FAE9}" sibTransId="{3A79D339-F2D7-4807-B384-1F594B7D8774}"/>
    <dgm:cxn modelId="{51ADEA22-3B38-4A63-A188-0A768A2244CA}" srcId="{8269D7CD-B2D8-41E7-B1C2-655043EC0107}" destId="{A1B0DFB2-B1C0-4A61-87D9-C93C436C254A}" srcOrd="2" destOrd="0" parTransId="{07311ABE-C79D-4499-9ECC-A15E88453260}" sibTransId="{E42F8FE8-6099-494D-8DC7-CA619125C968}"/>
    <dgm:cxn modelId="{606ED83C-9C3E-4DFF-861D-5D2CEDC269AE}" type="presOf" srcId="{F8DBC205-570F-44B3-8C6D-ABD33CB96466}" destId="{D868C494-E25D-44A6-9EF2-7807FF0D5693}" srcOrd="0" destOrd="0" presId="urn:microsoft.com/office/officeart/2005/8/layout/vList2"/>
    <dgm:cxn modelId="{2FFCAF3F-FA17-4D97-8678-ED0D01C77A73}" type="presOf" srcId="{A9532C2E-A89E-4419-8A60-18D62A1C3958}" destId="{54590FE8-37AF-4937-95E4-0A1C46F74487}" srcOrd="0" destOrd="0" presId="urn:microsoft.com/office/officeart/2005/8/layout/vList2"/>
    <dgm:cxn modelId="{855FE647-19CC-444E-99E7-605BC95BE6D8}" srcId="{A9532C2E-A89E-4419-8A60-18D62A1C3958}" destId="{2BE8FCC8-49C0-4922-B345-14BE87CC94A0}" srcOrd="0" destOrd="0" parTransId="{7DBF048B-46AD-4720-B2C9-CEFDC139E507}" sibTransId="{1E0DBA72-1348-41F0-806F-46908A1156A7}"/>
    <dgm:cxn modelId="{D7964B81-0093-4A2E-8F2E-832F5BE68862}" srcId="{8269D7CD-B2D8-41E7-B1C2-655043EC0107}" destId="{F8DBC205-570F-44B3-8C6D-ABD33CB96466}" srcOrd="1" destOrd="0" parTransId="{6E04D04F-4C60-4F27-B1FF-0DEA7821DED0}" sibTransId="{CA667155-301B-48FC-83C5-E53854C440F7}"/>
    <dgm:cxn modelId="{37439F9F-3CE0-4818-9BAB-AF9D1D04908A}" srcId="{A1B0DFB2-B1C0-4A61-87D9-C93C436C254A}" destId="{A5DE5C27-0588-4D6D-B821-13F16F89030E}" srcOrd="0" destOrd="0" parTransId="{0E61D39C-F6A9-45CC-93D1-2D2950EB9F19}" sibTransId="{5AB2D702-A70A-4D70-9380-FC9C1CCDF674}"/>
    <dgm:cxn modelId="{F17C4EB2-B8D4-4DD8-AC18-711BEC2A49CD}" srcId="{F8DBC205-570F-44B3-8C6D-ABD33CB96466}" destId="{C65C0D64-DF5A-424B-B0ED-43C88B6CE746}" srcOrd="0" destOrd="0" parTransId="{DE75F697-E709-4C0C-92DE-4725E11E4F1A}" sibTransId="{32F51D53-E724-4DE0-95D1-5DAA57C692A7}"/>
    <dgm:cxn modelId="{1C9135BA-F491-4C0B-93B8-7451BD410F03}" type="presOf" srcId="{2BE8FCC8-49C0-4922-B345-14BE87CC94A0}" destId="{DFF9991F-856F-499B-9D30-8BDBD70C932E}" srcOrd="0" destOrd="0" presId="urn:microsoft.com/office/officeart/2005/8/layout/vList2"/>
    <dgm:cxn modelId="{38375CC6-8191-4011-AC8C-813EF8BBE3B5}" type="presOf" srcId="{8269D7CD-B2D8-41E7-B1C2-655043EC0107}" destId="{4CB00094-9E95-4619-A453-D6A58D5D9751}" srcOrd="0" destOrd="0" presId="urn:microsoft.com/office/officeart/2005/8/layout/vList2"/>
    <dgm:cxn modelId="{CA40BDE9-1204-4DEF-977D-732BBE2A5346}" type="presOf" srcId="{A1B0DFB2-B1C0-4A61-87D9-C93C436C254A}" destId="{010DFC41-1EA4-4402-B6CB-8C4F8414325F}" srcOrd="0" destOrd="0" presId="urn:microsoft.com/office/officeart/2005/8/layout/vList2"/>
    <dgm:cxn modelId="{44CDFDEC-06FB-4776-B668-BBEB6ACACC3C}" type="presOf" srcId="{C65C0D64-DF5A-424B-B0ED-43C88B6CE746}" destId="{B1170824-C0BF-4709-B304-6D3020B7C5CB}" srcOrd="0" destOrd="0" presId="urn:microsoft.com/office/officeart/2005/8/layout/vList2"/>
    <dgm:cxn modelId="{833E6AFB-A4B3-423E-BF6B-64D5E2E8505A}" type="presOf" srcId="{A5DE5C27-0588-4D6D-B821-13F16F89030E}" destId="{8123943B-95DA-443A-B9A3-96D813A73926}" srcOrd="0" destOrd="0" presId="urn:microsoft.com/office/officeart/2005/8/layout/vList2"/>
    <dgm:cxn modelId="{EC3C8DCB-267A-43A2-B9E4-BEC13D4D7484}" type="presParOf" srcId="{4CB00094-9E95-4619-A453-D6A58D5D9751}" destId="{54590FE8-37AF-4937-95E4-0A1C46F74487}" srcOrd="0" destOrd="0" presId="urn:microsoft.com/office/officeart/2005/8/layout/vList2"/>
    <dgm:cxn modelId="{7FC54469-54E9-47AF-9B7D-A01FDFBB40AE}" type="presParOf" srcId="{4CB00094-9E95-4619-A453-D6A58D5D9751}" destId="{DFF9991F-856F-499B-9D30-8BDBD70C932E}" srcOrd="1" destOrd="0" presId="urn:microsoft.com/office/officeart/2005/8/layout/vList2"/>
    <dgm:cxn modelId="{B9516890-2B93-489D-86A9-63CA1A066244}" type="presParOf" srcId="{4CB00094-9E95-4619-A453-D6A58D5D9751}" destId="{D868C494-E25D-44A6-9EF2-7807FF0D5693}" srcOrd="2" destOrd="0" presId="urn:microsoft.com/office/officeart/2005/8/layout/vList2"/>
    <dgm:cxn modelId="{B70690F1-0FD1-4FB2-8C91-BB773A373882}" type="presParOf" srcId="{4CB00094-9E95-4619-A453-D6A58D5D9751}" destId="{B1170824-C0BF-4709-B304-6D3020B7C5CB}" srcOrd="3" destOrd="0" presId="urn:microsoft.com/office/officeart/2005/8/layout/vList2"/>
    <dgm:cxn modelId="{8EF1F198-2B8B-48AC-8F06-C9BD43BD2B21}" type="presParOf" srcId="{4CB00094-9E95-4619-A453-D6A58D5D9751}" destId="{010DFC41-1EA4-4402-B6CB-8C4F8414325F}" srcOrd="4" destOrd="0" presId="urn:microsoft.com/office/officeart/2005/8/layout/vList2"/>
    <dgm:cxn modelId="{8D37ABCD-71D2-4486-B37D-B1944C2B5058}" type="presParOf" srcId="{4CB00094-9E95-4619-A453-D6A58D5D9751}" destId="{8123943B-95DA-443A-B9A3-96D813A7392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812A11-20E2-4262-BE70-9C89E628FD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5697187-25EF-4A93-B2F2-089F6934C997}">
      <dgm:prSet phldrT="[Text]" custT="1"/>
      <dgm:spPr>
        <a:solidFill>
          <a:srgbClr val="FF0000"/>
        </a:solidFill>
      </dgm:spPr>
      <dgm:t>
        <a:bodyPr/>
        <a:lstStyle/>
        <a:p>
          <a:pPr>
            <a:lnSpc>
              <a:spcPct val="100000"/>
            </a:lnSpc>
          </a:pPr>
          <a:r>
            <a:rPr lang="en-US" sz="1700" dirty="0"/>
            <a:t>Duration</a:t>
          </a:r>
        </a:p>
        <a:p>
          <a:pPr>
            <a:lnSpc>
              <a:spcPct val="100000"/>
            </a:lnSpc>
          </a:pPr>
          <a:r>
            <a:rPr lang="en-US" sz="1400" dirty="0"/>
            <a:t>Fm: 2019 to 2020</a:t>
          </a:r>
        </a:p>
      </dgm:t>
    </dgm:pt>
    <dgm:pt modelId="{97E16F15-5AFF-425A-95D3-6F5DE42B03D3}" type="parTrans" cxnId="{46E09E3B-297B-4DC3-910C-6FCCB0EE29FE}">
      <dgm:prSet/>
      <dgm:spPr/>
      <dgm:t>
        <a:bodyPr/>
        <a:lstStyle/>
        <a:p>
          <a:endParaRPr lang="en-US"/>
        </a:p>
      </dgm:t>
    </dgm:pt>
    <dgm:pt modelId="{2E918DB5-ABE1-4E29-B2DC-2337F8839A53}" type="sibTrans" cxnId="{46E09E3B-297B-4DC3-910C-6FCCB0EE29FE}">
      <dgm:prSet/>
      <dgm:spPr/>
      <dgm:t>
        <a:bodyPr/>
        <a:lstStyle/>
        <a:p>
          <a:endParaRPr lang="en-US" dirty="0"/>
        </a:p>
      </dgm:t>
    </dgm:pt>
    <dgm:pt modelId="{69482864-89B5-4D9E-B549-59C8437D497A}">
      <dgm:prSet phldrT="[Text]"/>
      <dgm:spPr/>
      <dgm:t>
        <a:bodyPr/>
        <a:lstStyle/>
        <a:p>
          <a:pPr>
            <a:lnSpc>
              <a:spcPct val="100000"/>
            </a:lnSpc>
          </a:pPr>
          <a:endParaRPr lang="en-US" dirty="0"/>
        </a:p>
      </dgm:t>
    </dgm:pt>
    <dgm:pt modelId="{B7D3ADB7-2BFE-4F94-808A-369F5C7FA46D}" type="parTrans" cxnId="{98B622E6-1CF4-4DFE-8566-60A0CB442244}">
      <dgm:prSet/>
      <dgm:spPr/>
      <dgm:t>
        <a:bodyPr/>
        <a:lstStyle/>
        <a:p>
          <a:endParaRPr lang="en-US"/>
        </a:p>
      </dgm:t>
    </dgm:pt>
    <dgm:pt modelId="{78C5A704-06C9-425B-A835-AC7F49167577}" type="sibTrans" cxnId="{98B622E6-1CF4-4DFE-8566-60A0CB442244}">
      <dgm:prSet/>
      <dgm:spPr/>
      <dgm:t>
        <a:bodyPr/>
        <a:lstStyle/>
        <a:p>
          <a:endParaRPr lang="en-US"/>
        </a:p>
      </dgm:t>
    </dgm:pt>
    <dgm:pt modelId="{3BB9BFF3-6358-4A0C-BED4-6D2A37BA7261}">
      <dgm:prSet phldrT="[Text]" custT="1"/>
      <dgm:spPr>
        <a:solidFill>
          <a:srgbClr val="0257A1"/>
        </a:solidFill>
      </dgm:spPr>
      <dgm:t>
        <a:bodyPr/>
        <a:lstStyle/>
        <a:p>
          <a:pPr>
            <a:lnSpc>
              <a:spcPct val="100000"/>
            </a:lnSpc>
          </a:pPr>
          <a:r>
            <a:rPr lang="en-US" sz="1700" dirty="0"/>
            <a:t>Sample Collected </a:t>
          </a:r>
        </a:p>
        <a:p>
          <a:pPr>
            <a:lnSpc>
              <a:spcPct val="100000"/>
            </a:lnSpc>
          </a:pPr>
          <a:r>
            <a:rPr lang="en-US" sz="1400" dirty="0"/>
            <a:t>Every 30 minutes </a:t>
          </a:r>
        </a:p>
      </dgm:t>
    </dgm:pt>
    <dgm:pt modelId="{9C3A0B4D-A311-4A18-BB10-9C4C736743EE}" type="parTrans" cxnId="{5E27A169-F8DA-4EF4-AA4D-EFC6F8B957F0}">
      <dgm:prSet/>
      <dgm:spPr/>
      <dgm:t>
        <a:bodyPr/>
        <a:lstStyle/>
        <a:p>
          <a:endParaRPr lang="en-US"/>
        </a:p>
      </dgm:t>
    </dgm:pt>
    <dgm:pt modelId="{D84436A7-B4FA-4586-BC66-73AD67252EE2}" type="sibTrans" cxnId="{5E27A169-F8DA-4EF4-AA4D-EFC6F8B957F0}">
      <dgm:prSet/>
      <dgm:spPr/>
      <dgm:t>
        <a:bodyPr/>
        <a:lstStyle/>
        <a:p>
          <a:endParaRPr lang="en-US" dirty="0"/>
        </a:p>
      </dgm:t>
    </dgm:pt>
    <dgm:pt modelId="{332ECC0B-0716-465C-BB6C-97880FCE4AFF}">
      <dgm:prSet phldrT="[Text]"/>
      <dgm:spPr/>
      <dgm:t>
        <a:bodyPr/>
        <a:lstStyle/>
        <a:p>
          <a:pPr>
            <a:lnSpc>
              <a:spcPct val="100000"/>
            </a:lnSpc>
          </a:pPr>
          <a:endParaRPr lang="en-US" dirty="0"/>
        </a:p>
      </dgm:t>
    </dgm:pt>
    <dgm:pt modelId="{E538ADE1-62CA-4E9F-9071-219FDF9EDA0D}" type="parTrans" cxnId="{7D5EF45B-771B-4E9D-9444-712F45D08810}">
      <dgm:prSet/>
      <dgm:spPr/>
      <dgm:t>
        <a:bodyPr/>
        <a:lstStyle/>
        <a:p>
          <a:endParaRPr lang="en-US"/>
        </a:p>
      </dgm:t>
    </dgm:pt>
    <dgm:pt modelId="{7F1F9C0B-5B55-488B-B961-A12206516367}" type="sibTrans" cxnId="{7D5EF45B-771B-4E9D-9444-712F45D08810}">
      <dgm:prSet/>
      <dgm:spPr/>
      <dgm:t>
        <a:bodyPr/>
        <a:lstStyle/>
        <a:p>
          <a:endParaRPr lang="en-US"/>
        </a:p>
      </dgm:t>
    </dgm:pt>
    <dgm:pt modelId="{D8CEBB29-4AEE-4A3F-ABFE-250ABC0E5CEC}">
      <dgm:prSet phldrT="[Text]" custT="1"/>
      <dgm:spPr>
        <a:solidFill>
          <a:srgbClr val="FF0000"/>
        </a:solidFill>
      </dgm:spPr>
      <dgm:t>
        <a:bodyPr/>
        <a:lstStyle/>
        <a:p>
          <a:pPr>
            <a:lnSpc>
              <a:spcPct val="100000"/>
            </a:lnSpc>
          </a:pPr>
          <a:r>
            <a:rPr lang="en-US" sz="2000" dirty="0"/>
            <a:t>Data Size</a:t>
          </a:r>
        </a:p>
        <a:p>
          <a:pPr>
            <a:lnSpc>
              <a:spcPct val="100000"/>
            </a:lnSpc>
          </a:pPr>
          <a:r>
            <a:rPr lang="en-US" sz="1400" dirty="0"/>
            <a:t>Rows: 35,088</a:t>
          </a:r>
        </a:p>
        <a:p>
          <a:pPr>
            <a:lnSpc>
              <a:spcPct val="100000"/>
            </a:lnSpc>
          </a:pPr>
          <a:r>
            <a:rPr lang="en-US" sz="1400" dirty="0"/>
            <a:t>Column: 23 </a:t>
          </a:r>
        </a:p>
      </dgm:t>
    </dgm:pt>
    <dgm:pt modelId="{B525ACA7-76F8-4FD1-93A3-B8E51DE7C999}" type="parTrans" cxnId="{2C3258BF-C23A-4E3B-A0FC-6532E73EB243}">
      <dgm:prSet/>
      <dgm:spPr/>
      <dgm:t>
        <a:bodyPr/>
        <a:lstStyle/>
        <a:p>
          <a:endParaRPr lang="en-US"/>
        </a:p>
      </dgm:t>
    </dgm:pt>
    <dgm:pt modelId="{D19C331B-B4FB-4C21-A920-1907561FCF7A}" type="sibTrans" cxnId="{2C3258BF-C23A-4E3B-A0FC-6532E73EB243}">
      <dgm:prSet/>
      <dgm:spPr/>
      <dgm:t>
        <a:bodyPr/>
        <a:lstStyle/>
        <a:p>
          <a:endParaRPr lang="en-US"/>
        </a:p>
      </dgm:t>
    </dgm:pt>
    <dgm:pt modelId="{BB0CBA77-5088-4F73-BB6F-B0368F759C71}">
      <dgm:prSet phldrT="[Text]"/>
      <dgm:spPr/>
      <dgm:t>
        <a:bodyPr/>
        <a:lstStyle/>
        <a:p>
          <a:pPr>
            <a:lnSpc>
              <a:spcPct val="100000"/>
            </a:lnSpc>
          </a:pPr>
          <a:endParaRPr lang="en-US" dirty="0"/>
        </a:p>
      </dgm:t>
    </dgm:pt>
    <dgm:pt modelId="{FD39868D-6904-48D0-9DDC-77635900058A}" type="parTrans" cxnId="{90BD6EB3-E24F-464B-81C3-83DC77F29FAC}">
      <dgm:prSet/>
      <dgm:spPr/>
      <dgm:t>
        <a:bodyPr/>
        <a:lstStyle/>
        <a:p>
          <a:endParaRPr lang="en-US"/>
        </a:p>
      </dgm:t>
    </dgm:pt>
    <dgm:pt modelId="{A203409E-B42C-419D-B9A1-DE7BE73BBF3B}" type="sibTrans" cxnId="{90BD6EB3-E24F-464B-81C3-83DC77F29FAC}">
      <dgm:prSet/>
      <dgm:spPr/>
      <dgm:t>
        <a:bodyPr/>
        <a:lstStyle/>
        <a:p>
          <a:endParaRPr lang="en-US"/>
        </a:p>
      </dgm:t>
    </dgm:pt>
    <dgm:pt modelId="{B31E83FB-E979-4135-8E54-FE35F763E6D1}" type="pres">
      <dgm:prSet presAssocID="{68812A11-20E2-4262-BE70-9C89E628FD62}" presName="root" presStyleCnt="0">
        <dgm:presLayoutVars>
          <dgm:dir/>
          <dgm:resizeHandles val="exact"/>
        </dgm:presLayoutVars>
      </dgm:prSet>
      <dgm:spPr/>
    </dgm:pt>
    <dgm:pt modelId="{EF266987-ACCE-4277-A8EC-295BBC980CB5}" type="pres">
      <dgm:prSet presAssocID="{95697187-25EF-4A93-B2F2-089F6934C997}" presName="compNode" presStyleCnt="0"/>
      <dgm:spPr/>
    </dgm:pt>
    <dgm:pt modelId="{CC4A11D4-98DB-4290-81E2-BC8288CDB8D0}" type="pres">
      <dgm:prSet presAssocID="{95697187-25EF-4A93-B2F2-089F6934C997}" presName="bgRect" presStyleLbl="bgShp" presStyleIdx="0" presStyleCnt="3"/>
      <dgm:spPr/>
    </dgm:pt>
    <dgm:pt modelId="{C1AEBA63-9338-4996-8B4D-C8F5541359B1}" type="pres">
      <dgm:prSet presAssocID="{95697187-25EF-4A93-B2F2-089F6934C9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ck"/>
        </a:ext>
      </dgm:extLst>
    </dgm:pt>
    <dgm:pt modelId="{1059399B-47A3-41B0-B9F6-24FC99802DC3}" type="pres">
      <dgm:prSet presAssocID="{95697187-25EF-4A93-B2F2-089F6934C997}" presName="spaceRect" presStyleCnt="0"/>
      <dgm:spPr/>
    </dgm:pt>
    <dgm:pt modelId="{FE35FA65-15DA-4EBF-BB86-E81070CE90B5}" type="pres">
      <dgm:prSet presAssocID="{95697187-25EF-4A93-B2F2-089F6934C997}" presName="parTx" presStyleLbl="revTx" presStyleIdx="0" presStyleCnt="6">
        <dgm:presLayoutVars>
          <dgm:chMax val="0"/>
          <dgm:chPref val="0"/>
        </dgm:presLayoutVars>
      </dgm:prSet>
      <dgm:spPr/>
    </dgm:pt>
    <dgm:pt modelId="{6EE4C321-8E73-49AC-A005-EB38596AACD1}" type="pres">
      <dgm:prSet presAssocID="{95697187-25EF-4A93-B2F2-089F6934C997}" presName="desTx" presStyleLbl="revTx" presStyleIdx="1" presStyleCnt="6" custScaleX="28549">
        <dgm:presLayoutVars/>
      </dgm:prSet>
      <dgm:spPr/>
    </dgm:pt>
    <dgm:pt modelId="{5AA9CF21-6F4A-48F0-B23F-1899CFDF24DC}" type="pres">
      <dgm:prSet presAssocID="{2E918DB5-ABE1-4E29-B2DC-2337F8839A53}" presName="sibTrans" presStyleCnt="0"/>
      <dgm:spPr/>
    </dgm:pt>
    <dgm:pt modelId="{11CA78D8-BDF4-4888-80AC-CA7D27CC3CB2}" type="pres">
      <dgm:prSet presAssocID="{3BB9BFF3-6358-4A0C-BED4-6D2A37BA7261}" presName="compNode" presStyleCnt="0"/>
      <dgm:spPr/>
    </dgm:pt>
    <dgm:pt modelId="{FDB5A243-879E-4B94-9403-521855006793}" type="pres">
      <dgm:prSet presAssocID="{3BB9BFF3-6358-4A0C-BED4-6D2A37BA7261}" presName="bgRect" presStyleLbl="bgShp" presStyleIdx="1" presStyleCnt="3"/>
      <dgm:spPr/>
    </dgm:pt>
    <dgm:pt modelId="{6A8B7699-5124-4AE7-B6DE-6731E6E3BB85}" type="pres">
      <dgm:prSet presAssocID="{3BB9BFF3-6358-4A0C-BED4-6D2A37BA72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0ABC6938-1C0D-4339-892D-3E4ED6C3F83A}" type="pres">
      <dgm:prSet presAssocID="{3BB9BFF3-6358-4A0C-BED4-6D2A37BA7261}" presName="spaceRect" presStyleCnt="0"/>
      <dgm:spPr/>
    </dgm:pt>
    <dgm:pt modelId="{BCE9BEF4-F071-4DE6-8004-F6D112EE582A}" type="pres">
      <dgm:prSet presAssocID="{3BB9BFF3-6358-4A0C-BED4-6D2A37BA7261}" presName="parTx" presStyleLbl="revTx" presStyleIdx="2" presStyleCnt="6">
        <dgm:presLayoutVars>
          <dgm:chMax val="0"/>
          <dgm:chPref val="0"/>
        </dgm:presLayoutVars>
      </dgm:prSet>
      <dgm:spPr/>
    </dgm:pt>
    <dgm:pt modelId="{CEF2B945-BC83-4F2C-99E5-7C79C78AFBC3}" type="pres">
      <dgm:prSet presAssocID="{3BB9BFF3-6358-4A0C-BED4-6D2A37BA7261}" presName="desTx" presStyleLbl="revTx" presStyleIdx="3" presStyleCnt="6">
        <dgm:presLayoutVars/>
      </dgm:prSet>
      <dgm:spPr/>
    </dgm:pt>
    <dgm:pt modelId="{238574CE-24A9-4488-A62E-B81910AA2E48}" type="pres">
      <dgm:prSet presAssocID="{D84436A7-B4FA-4586-BC66-73AD67252EE2}" presName="sibTrans" presStyleCnt="0"/>
      <dgm:spPr/>
    </dgm:pt>
    <dgm:pt modelId="{3866B767-0896-4A4B-9479-767490FD5DBB}" type="pres">
      <dgm:prSet presAssocID="{D8CEBB29-4AEE-4A3F-ABFE-250ABC0E5CEC}" presName="compNode" presStyleCnt="0"/>
      <dgm:spPr/>
    </dgm:pt>
    <dgm:pt modelId="{E775F182-6EE6-4317-B2BC-FD2430CC048A}" type="pres">
      <dgm:prSet presAssocID="{D8CEBB29-4AEE-4A3F-ABFE-250ABC0E5CEC}" presName="bgRect" presStyleLbl="bgShp" presStyleIdx="2" presStyleCnt="3"/>
      <dgm:spPr/>
    </dgm:pt>
    <dgm:pt modelId="{7C0FB449-C88D-4F1A-B01A-1FE5CF3CA3C7}" type="pres">
      <dgm:prSet presAssocID="{D8CEBB29-4AEE-4A3F-ABFE-250ABC0E5C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A5566CFF-764E-468F-B921-9C03C473F642}" type="pres">
      <dgm:prSet presAssocID="{D8CEBB29-4AEE-4A3F-ABFE-250ABC0E5CEC}" presName="spaceRect" presStyleCnt="0"/>
      <dgm:spPr/>
    </dgm:pt>
    <dgm:pt modelId="{63A99124-4195-44B1-A87C-60F61FEEA5E5}" type="pres">
      <dgm:prSet presAssocID="{D8CEBB29-4AEE-4A3F-ABFE-250ABC0E5CEC}" presName="parTx" presStyleLbl="revTx" presStyleIdx="4" presStyleCnt="6">
        <dgm:presLayoutVars>
          <dgm:chMax val="0"/>
          <dgm:chPref val="0"/>
        </dgm:presLayoutVars>
      </dgm:prSet>
      <dgm:spPr/>
    </dgm:pt>
    <dgm:pt modelId="{D50EEBD7-2CDC-4E1B-927B-9051CC8DAE3D}" type="pres">
      <dgm:prSet presAssocID="{D8CEBB29-4AEE-4A3F-ABFE-250ABC0E5CEC}" presName="desTx" presStyleLbl="revTx" presStyleIdx="5" presStyleCnt="6">
        <dgm:presLayoutVars/>
      </dgm:prSet>
      <dgm:spPr/>
    </dgm:pt>
  </dgm:ptLst>
  <dgm:cxnLst>
    <dgm:cxn modelId="{CB06FC0C-8C70-4A6B-A781-1A929A9BBDAC}" type="presOf" srcId="{3BB9BFF3-6358-4A0C-BED4-6D2A37BA7261}" destId="{BCE9BEF4-F071-4DE6-8004-F6D112EE582A}" srcOrd="0" destOrd="0" presId="urn:microsoft.com/office/officeart/2018/2/layout/IconVerticalSolidList"/>
    <dgm:cxn modelId="{0FE61C11-447F-4D13-A3CF-D3A6D195C0AF}" type="presOf" srcId="{69482864-89B5-4D9E-B549-59C8437D497A}" destId="{6EE4C321-8E73-49AC-A005-EB38596AACD1}" srcOrd="0" destOrd="0" presId="urn:microsoft.com/office/officeart/2018/2/layout/IconVerticalSolidList"/>
    <dgm:cxn modelId="{46E09E3B-297B-4DC3-910C-6FCCB0EE29FE}" srcId="{68812A11-20E2-4262-BE70-9C89E628FD62}" destId="{95697187-25EF-4A93-B2F2-089F6934C997}" srcOrd="0" destOrd="0" parTransId="{97E16F15-5AFF-425A-95D3-6F5DE42B03D3}" sibTransId="{2E918DB5-ABE1-4E29-B2DC-2337F8839A53}"/>
    <dgm:cxn modelId="{7D5EF45B-771B-4E9D-9444-712F45D08810}" srcId="{3BB9BFF3-6358-4A0C-BED4-6D2A37BA7261}" destId="{332ECC0B-0716-465C-BB6C-97880FCE4AFF}" srcOrd="0" destOrd="0" parTransId="{E538ADE1-62CA-4E9F-9071-219FDF9EDA0D}" sibTransId="{7F1F9C0B-5B55-488B-B961-A12206516367}"/>
    <dgm:cxn modelId="{5E27A169-F8DA-4EF4-AA4D-EFC6F8B957F0}" srcId="{68812A11-20E2-4262-BE70-9C89E628FD62}" destId="{3BB9BFF3-6358-4A0C-BED4-6D2A37BA7261}" srcOrd="1" destOrd="0" parTransId="{9C3A0B4D-A311-4A18-BB10-9C4C736743EE}" sibTransId="{D84436A7-B4FA-4586-BC66-73AD67252EE2}"/>
    <dgm:cxn modelId="{B808274C-E8B1-48FB-B09E-157ADFDB8090}" type="presOf" srcId="{95697187-25EF-4A93-B2F2-089F6934C997}" destId="{FE35FA65-15DA-4EBF-BB86-E81070CE90B5}" srcOrd="0" destOrd="0" presId="urn:microsoft.com/office/officeart/2018/2/layout/IconVerticalSolidList"/>
    <dgm:cxn modelId="{BE61AD93-D792-489B-82E5-BBB6CEE76419}" type="presOf" srcId="{BB0CBA77-5088-4F73-BB6F-B0368F759C71}" destId="{D50EEBD7-2CDC-4E1B-927B-9051CC8DAE3D}" srcOrd="0" destOrd="0" presId="urn:microsoft.com/office/officeart/2018/2/layout/IconVerticalSolidList"/>
    <dgm:cxn modelId="{90BD6EB3-E24F-464B-81C3-83DC77F29FAC}" srcId="{D8CEBB29-4AEE-4A3F-ABFE-250ABC0E5CEC}" destId="{BB0CBA77-5088-4F73-BB6F-B0368F759C71}" srcOrd="0" destOrd="0" parTransId="{FD39868D-6904-48D0-9DDC-77635900058A}" sibTransId="{A203409E-B42C-419D-B9A1-DE7BE73BBF3B}"/>
    <dgm:cxn modelId="{7C28FBBC-F1F9-4BDE-A230-4CA5B17CC4E9}" type="presOf" srcId="{68812A11-20E2-4262-BE70-9C89E628FD62}" destId="{B31E83FB-E979-4135-8E54-FE35F763E6D1}" srcOrd="0" destOrd="0" presId="urn:microsoft.com/office/officeart/2018/2/layout/IconVerticalSolidList"/>
    <dgm:cxn modelId="{2C3258BF-C23A-4E3B-A0FC-6532E73EB243}" srcId="{68812A11-20E2-4262-BE70-9C89E628FD62}" destId="{D8CEBB29-4AEE-4A3F-ABFE-250ABC0E5CEC}" srcOrd="2" destOrd="0" parTransId="{B525ACA7-76F8-4FD1-93A3-B8E51DE7C999}" sibTransId="{D19C331B-B4FB-4C21-A920-1907561FCF7A}"/>
    <dgm:cxn modelId="{E0129ADA-8B3E-462B-B0BF-200588937A8A}" type="presOf" srcId="{D8CEBB29-4AEE-4A3F-ABFE-250ABC0E5CEC}" destId="{63A99124-4195-44B1-A87C-60F61FEEA5E5}" srcOrd="0" destOrd="0" presId="urn:microsoft.com/office/officeart/2018/2/layout/IconVerticalSolidList"/>
    <dgm:cxn modelId="{98B622E6-1CF4-4DFE-8566-60A0CB442244}" srcId="{95697187-25EF-4A93-B2F2-089F6934C997}" destId="{69482864-89B5-4D9E-B549-59C8437D497A}" srcOrd="0" destOrd="0" parTransId="{B7D3ADB7-2BFE-4F94-808A-369F5C7FA46D}" sibTransId="{78C5A704-06C9-425B-A835-AC7F49167577}"/>
    <dgm:cxn modelId="{1293B1E7-7B55-4E0E-9133-B0FA3A44B437}" type="presOf" srcId="{332ECC0B-0716-465C-BB6C-97880FCE4AFF}" destId="{CEF2B945-BC83-4F2C-99E5-7C79C78AFBC3}" srcOrd="0" destOrd="0" presId="urn:microsoft.com/office/officeart/2018/2/layout/IconVerticalSolidList"/>
    <dgm:cxn modelId="{14163571-0D43-4BB1-B340-45AB52FE736A}" type="presParOf" srcId="{B31E83FB-E979-4135-8E54-FE35F763E6D1}" destId="{EF266987-ACCE-4277-A8EC-295BBC980CB5}" srcOrd="0" destOrd="0" presId="urn:microsoft.com/office/officeart/2018/2/layout/IconVerticalSolidList"/>
    <dgm:cxn modelId="{CE124B4C-8A2E-45F8-8E63-81DA61E34168}" type="presParOf" srcId="{EF266987-ACCE-4277-A8EC-295BBC980CB5}" destId="{CC4A11D4-98DB-4290-81E2-BC8288CDB8D0}" srcOrd="0" destOrd="0" presId="urn:microsoft.com/office/officeart/2018/2/layout/IconVerticalSolidList"/>
    <dgm:cxn modelId="{672043B2-6340-464E-B269-2530D276D3BF}" type="presParOf" srcId="{EF266987-ACCE-4277-A8EC-295BBC980CB5}" destId="{C1AEBA63-9338-4996-8B4D-C8F5541359B1}" srcOrd="1" destOrd="0" presId="urn:microsoft.com/office/officeart/2018/2/layout/IconVerticalSolidList"/>
    <dgm:cxn modelId="{0CA8DBC8-8C99-4786-AD2B-982EDD7B90B2}" type="presParOf" srcId="{EF266987-ACCE-4277-A8EC-295BBC980CB5}" destId="{1059399B-47A3-41B0-B9F6-24FC99802DC3}" srcOrd="2" destOrd="0" presId="urn:microsoft.com/office/officeart/2018/2/layout/IconVerticalSolidList"/>
    <dgm:cxn modelId="{2D39E803-8475-4830-A046-17E46647F371}" type="presParOf" srcId="{EF266987-ACCE-4277-A8EC-295BBC980CB5}" destId="{FE35FA65-15DA-4EBF-BB86-E81070CE90B5}" srcOrd="3" destOrd="0" presId="urn:microsoft.com/office/officeart/2018/2/layout/IconVerticalSolidList"/>
    <dgm:cxn modelId="{39F02AF5-2D3A-44E8-A5EF-2A14A4CF0308}" type="presParOf" srcId="{EF266987-ACCE-4277-A8EC-295BBC980CB5}" destId="{6EE4C321-8E73-49AC-A005-EB38596AACD1}" srcOrd="4" destOrd="0" presId="urn:microsoft.com/office/officeart/2018/2/layout/IconVerticalSolidList"/>
    <dgm:cxn modelId="{5B16C2A5-E4FD-4378-9AA3-9A076B68711A}" type="presParOf" srcId="{B31E83FB-E979-4135-8E54-FE35F763E6D1}" destId="{5AA9CF21-6F4A-48F0-B23F-1899CFDF24DC}" srcOrd="1" destOrd="0" presId="urn:microsoft.com/office/officeart/2018/2/layout/IconVerticalSolidList"/>
    <dgm:cxn modelId="{402F73D0-F8EB-4FBC-A566-B318BAC59482}" type="presParOf" srcId="{B31E83FB-E979-4135-8E54-FE35F763E6D1}" destId="{11CA78D8-BDF4-4888-80AC-CA7D27CC3CB2}" srcOrd="2" destOrd="0" presId="urn:microsoft.com/office/officeart/2018/2/layout/IconVerticalSolidList"/>
    <dgm:cxn modelId="{B7E72254-1F9B-4AED-85F6-EA62253202D4}" type="presParOf" srcId="{11CA78D8-BDF4-4888-80AC-CA7D27CC3CB2}" destId="{FDB5A243-879E-4B94-9403-521855006793}" srcOrd="0" destOrd="0" presId="urn:microsoft.com/office/officeart/2018/2/layout/IconVerticalSolidList"/>
    <dgm:cxn modelId="{CCC09239-24FC-463F-89ED-FD8F8AB3C766}" type="presParOf" srcId="{11CA78D8-BDF4-4888-80AC-CA7D27CC3CB2}" destId="{6A8B7699-5124-4AE7-B6DE-6731E6E3BB85}" srcOrd="1" destOrd="0" presId="urn:microsoft.com/office/officeart/2018/2/layout/IconVerticalSolidList"/>
    <dgm:cxn modelId="{FCC617D1-5D1A-415E-9538-5DFA6D3A9A71}" type="presParOf" srcId="{11CA78D8-BDF4-4888-80AC-CA7D27CC3CB2}" destId="{0ABC6938-1C0D-4339-892D-3E4ED6C3F83A}" srcOrd="2" destOrd="0" presId="urn:microsoft.com/office/officeart/2018/2/layout/IconVerticalSolidList"/>
    <dgm:cxn modelId="{99A07B76-72CD-4B3D-823C-2437EEE7C9A8}" type="presParOf" srcId="{11CA78D8-BDF4-4888-80AC-CA7D27CC3CB2}" destId="{BCE9BEF4-F071-4DE6-8004-F6D112EE582A}" srcOrd="3" destOrd="0" presId="urn:microsoft.com/office/officeart/2018/2/layout/IconVerticalSolidList"/>
    <dgm:cxn modelId="{313504F2-F36E-4144-9AC7-CEEBA6C80A04}" type="presParOf" srcId="{11CA78D8-BDF4-4888-80AC-CA7D27CC3CB2}" destId="{CEF2B945-BC83-4F2C-99E5-7C79C78AFBC3}" srcOrd="4" destOrd="0" presId="urn:microsoft.com/office/officeart/2018/2/layout/IconVerticalSolidList"/>
    <dgm:cxn modelId="{D4BB8F1D-A87C-48FC-A093-6FFEC594E252}" type="presParOf" srcId="{B31E83FB-E979-4135-8E54-FE35F763E6D1}" destId="{238574CE-24A9-4488-A62E-B81910AA2E48}" srcOrd="3" destOrd="0" presId="urn:microsoft.com/office/officeart/2018/2/layout/IconVerticalSolidList"/>
    <dgm:cxn modelId="{8DEBFB71-5617-48A2-8F59-D82F5F8A6639}" type="presParOf" srcId="{B31E83FB-E979-4135-8E54-FE35F763E6D1}" destId="{3866B767-0896-4A4B-9479-767490FD5DBB}" srcOrd="4" destOrd="0" presId="urn:microsoft.com/office/officeart/2018/2/layout/IconVerticalSolidList"/>
    <dgm:cxn modelId="{58D69BFB-5D89-44C1-84F2-006044F45B3B}" type="presParOf" srcId="{3866B767-0896-4A4B-9479-767490FD5DBB}" destId="{E775F182-6EE6-4317-B2BC-FD2430CC048A}" srcOrd="0" destOrd="0" presId="urn:microsoft.com/office/officeart/2018/2/layout/IconVerticalSolidList"/>
    <dgm:cxn modelId="{6AF6367C-463A-49EA-85F7-896441E558C4}" type="presParOf" srcId="{3866B767-0896-4A4B-9479-767490FD5DBB}" destId="{7C0FB449-C88D-4F1A-B01A-1FE5CF3CA3C7}" srcOrd="1" destOrd="0" presId="urn:microsoft.com/office/officeart/2018/2/layout/IconVerticalSolidList"/>
    <dgm:cxn modelId="{D8C03A4B-A7C7-4FC3-8348-201FC2C5401F}" type="presParOf" srcId="{3866B767-0896-4A4B-9479-767490FD5DBB}" destId="{A5566CFF-764E-468F-B921-9C03C473F642}" srcOrd="2" destOrd="0" presId="urn:microsoft.com/office/officeart/2018/2/layout/IconVerticalSolidList"/>
    <dgm:cxn modelId="{DD6629FA-AC17-426C-BC05-39FA31541F20}" type="presParOf" srcId="{3866B767-0896-4A4B-9479-767490FD5DBB}" destId="{63A99124-4195-44B1-A87C-60F61FEEA5E5}" srcOrd="3" destOrd="0" presId="urn:microsoft.com/office/officeart/2018/2/layout/IconVerticalSolidList"/>
    <dgm:cxn modelId="{AB1BB62D-6133-41AF-AFE6-50D2D1824428}" type="presParOf" srcId="{3866B767-0896-4A4B-9479-767490FD5DBB}" destId="{D50EEBD7-2CDC-4E1B-927B-9051CC8DAE3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E011A-8ACA-4761-A3D4-F5183AA433C0}">
      <dsp:nvSpPr>
        <dsp:cNvPr id="0" name=""/>
        <dsp:cNvSpPr/>
      </dsp:nvSpPr>
      <dsp:spPr>
        <a:xfrm>
          <a:off x="-5200836" y="-796638"/>
          <a:ext cx="6193499" cy="6193499"/>
        </a:xfrm>
        <a:prstGeom prst="blockArc">
          <a:avLst>
            <a:gd name="adj1" fmla="val 18900000"/>
            <a:gd name="adj2" fmla="val 2700000"/>
            <a:gd name="adj3" fmla="val 349"/>
          </a:avLst>
        </a:prstGeom>
        <a:noFill/>
        <a:ln w="1270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47EB12A-5AF4-48D9-9B98-D6895C626B78}">
      <dsp:nvSpPr>
        <dsp:cNvPr id="0" name=""/>
        <dsp:cNvSpPr/>
      </dsp:nvSpPr>
      <dsp:spPr>
        <a:xfrm>
          <a:off x="638510" y="460022"/>
          <a:ext cx="7956583" cy="920044"/>
        </a:xfrm>
        <a:prstGeom prst="rect">
          <a:avLst/>
        </a:prstGeom>
        <a:solidFill>
          <a:srgbClr val="CC003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3028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Creating and ensemble model using Facebook’s Prophet, Amazon’s Deep AR+ and Amazon CNN-QR</a:t>
          </a:r>
        </a:p>
      </dsp:txBody>
      <dsp:txXfrm>
        <a:off x="638510" y="460022"/>
        <a:ext cx="7956583" cy="920044"/>
      </dsp:txXfrm>
    </dsp:sp>
    <dsp:sp modelId="{906F7EA0-F41D-40AD-91AD-28E16488F6EA}">
      <dsp:nvSpPr>
        <dsp:cNvPr id="0" name=""/>
        <dsp:cNvSpPr/>
      </dsp:nvSpPr>
      <dsp:spPr>
        <a:xfrm>
          <a:off x="63483" y="345016"/>
          <a:ext cx="1150055" cy="115005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999B58D-579F-42F3-9BF9-2E6DDCF697B5}">
      <dsp:nvSpPr>
        <dsp:cNvPr id="0" name=""/>
        <dsp:cNvSpPr/>
      </dsp:nvSpPr>
      <dsp:spPr>
        <a:xfrm>
          <a:off x="972947" y="1840089"/>
          <a:ext cx="7622147" cy="920044"/>
        </a:xfrm>
        <a:prstGeom prst="rect">
          <a:avLst/>
        </a:prstGeom>
        <a:solidFill>
          <a:srgbClr val="0257A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3028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Comparing the results with algorithms that are being used to forecast solar radiation like VAR</a:t>
          </a:r>
        </a:p>
      </dsp:txBody>
      <dsp:txXfrm>
        <a:off x="972947" y="1840089"/>
        <a:ext cx="7622147" cy="920044"/>
      </dsp:txXfrm>
    </dsp:sp>
    <dsp:sp modelId="{8DC81FE6-9E51-489A-AFDA-D520643312D7}">
      <dsp:nvSpPr>
        <dsp:cNvPr id="0" name=""/>
        <dsp:cNvSpPr/>
      </dsp:nvSpPr>
      <dsp:spPr>
        <a:xfrm>
          <a:off x="397919" y="1725083"/>
          <a:ext cx="1150055" cy="1150055"/>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BB542D2-2398-4841-82EC-D557094ACA49}">
      <dsp:nvSpPr>
        <dsp:cNvPr id="0" name=""/>
        <dsp:cNvSpPr/>
      </dsp:nvSpPr>
      <dsp:spPr>
        <a:xfrm>
          <a:off x="638510" y="3220156"/>
          <a:ext cx="7956583" cy="920044"/>
        </a:xfrm>
        <a:prstGeom prst="rect">
          <a:avLst/>
        </a:prstGeom>
        <a:solidFill>
          <a:srgbClr val="CC003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60213" tIns="142240" rIns="142240" bIns="142240" numCol="1" spcCol="1270" anchor="ctr" anchorCtr="0">
          <a:noAutofit/>
        </a:bodyPr>
        <a:lstStyle/>
        <a:p>
          <a:pPr marL="0" lvl="0" indent="0" algn="l" defTabSz="2489200">
            <a:lnSpc>
              <a:spcPct val="90000"/>
            </a:lnSpc>
            <a:spcBef>
              <a:spcPct val="0"/>
            </a:spcBef>
            <a:spcAft>
              <a:spcPct val="35000"/>
            </a:spcAft>
            <a:buNone/>
          </a:pPr>
          <a:r>
            <a:rPr lang="en-US" sz="1800" kern="1200" dirty="0">
              <a:solidFill>
                <a:prstClr val="white"/>
              </a:solidFill>
              <a:latin typeface="Calibri" panose="020F0502020204030204"/>
              <a:ea typeface="+mn-ea"/>
              <a:cs typeface="+mn-cs"/>
            </a:rPr>
            <a:t>Improve the accuracy of short- term solar radiation forecast</a:t>
          </a:r>
        </a:p>
      </dsp:txBody>
      <dsp:txXfrm>
        <a:off x="638510" y="3220156"/>
        <a:ext cx="7956583" cy="920044"/>
      </dsp:txXfrm>
    </dsp:sp>
    <dsp:sp modelId="{097B0267-043B-413C-8C82-142E367D2ECB}">
      <dsp:nvSpPr>
        <dsp:cNvPr id="0" name=""/>
        <dsp:cNvSpPr/>
      </dsp:nvSpPr>
      <dsp:spPr>
        <a:xfrm>
          <a:off x="63483" y="3105150"/>
          <a:ext cx="1150055" cy="1150055"/>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A11D4-98DB-4290-81E2-BC8288CDB8D0}">
      <dsp:nvSpPr>
        <dsp:cNvPr id="0" name=""/>
        <dsp:cNvSpPr/>
      </dsp:nvSpPr>
      <dsp:spPr>
        <a:xfrm>
          <a:off x="0" y="649"/>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EBA63-9338-4996-8B4D-C8F5541359B1}">
      <dsp:nvSpPr>
        <dsp:cNvPr id="0" name=""/>
        <dsp:cNvSpPr/>
      </dsp:nvSpPr>
      <dsp:spPr>
        <a:xfrm>
          <a:off x="459678" y="342558"/>
          <a:ext cx="835778" cy="8357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5FA65-15DA-4EBF-BB86-E81070CE90B5}">
      <dsp:nvSpPr>
        <dsp:cNvPr id="0" name=""/>
        <dsp:cNvSpPr/>
      </dsp:nvSpPr>
      <dsp:spPr>
        <a:xfrm>
          <a:off x="1755135" y="649"/>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Duration</a:t>
          </a:r>
        </a:p>
        <a:p>
          <a:pPr marL="0" lvl="0" indent="0" algn="l" defTabSz="755650">
            <a:lnSpc>
              <a:spcPct val="100000"/>
            </a:lnSpc>
            <a:spcBef>
              <a:spcPct val="0"/>
            </a:spcBef>
            <a:spcAft>
              <a:spcPct val="35000"/>
            </a:spcAft>
            <a:buNone/>
          </a:pPr>
          <a:r>
            <a:rPr lang="en-US" sz="1400" kern="1200" dirty="0"/>
            <a:t>Fm: 2019 to 2020</a:t>
          </a:r>
        </a:p>
      </dsp:txBody>
      <dsp:txXfrm>
        <a:off x="1755135" y="649"/>
        <a:ext cx="1717039" cy="1519597"/>
      </dsp:txXfrm>
    </dsp:sp>
    <dsp:sp modelId="{6EE4C321-8E73-49AC-A005-EB38596AACD1}">
      <dsp:nvSpPr>
        <dsp:cNvPr id="0" name=""/>
        <dsp:cNvSpPr/>
      </dsp:nvSpPr>
      <dsp:spPr>
        <a:xfrm>
          <a:off x="3594880" y="649"/>
          <a:ext cx="98056"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594880" y="649"/>
        <a:ext cx="98056" cy="1519597"/>
      </dsp:txXfrm>
    </dsp:sp>
    <dsp:sp modelId="{FDB5A243-879E-4B94-9403-521855006793}">
      <dsp:nvSpPr>
        <dsp:cNvPr id="0" name=""/>
        <dsp:cNvSpPr/>
      </dsp:nvSpPr>
      <dsp:spPr>
        <a:xfrm>
          <a:off x="0" y="1900146"/>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B7699-5124-4AE7-B6DE-6731E6E3BB85}">
      <dsp:nvSpPr>
        <dsp:cNvPr id="0" name=""/>
        <dsp:cNvSpPr/>
      </dsp:nvSpPr>
      <dsp:spPr>
        <a:xfrm>
          <a:off x="459678" y="2242055"/>
          <a:ext cx="835778" cy="8357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9BEF4-F071-4DE6-8004-F6D112EE582A}">
      <dsp:nvSpPr>
        <dsp:cNvPr id="0" name=""/>
        <dsp:cNvSpPr/>
      </dsp:nvSpPr>
      <dsp:spPr>
        <a:xfrm>
          <a:off x="1755135" y="1900146"/>
          <a:ext cx="1717039" cy="1519597"/>
        </a:xfrm>
        <a:prstGeom prst="rect">
          <a:avLst/>
        </a:prstGeom>
        <a:solidFill>
          <a:srgbClr val="0257A1"/>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Sample Collected </a:t>
          </a:r>
        </a:p>
        <a:p>
          <a:pPr marL="0" lvl="0" indent="0" algn="l" defTabSz="755650">
            <a:lnSpc>
              <a:spcPct val="100000"/>
            </a:lnSpc>
            <a:spcBef>
              <a:spcPct val="0"/>
            </a:spcBef>
            <a:spcAft>
              <a:spcPct val="35000"/>
            </a:spcAft>
            <a:buNone/>
          </a:pPr>
          <a:r>
            <a:rPr lang="en-US" sz="1400" kern="1200" dirty="0"/>
            <a:t>Every 30 minutes </a:t>
          </a:r>
        </a:p>
      </dsp:txBody>
      <dsp:txXfrm>
        <a:off x="1755135" y="1900146"/>
        <a:ext cx="1717039" cy="1519597"/>
      </dsp:txXfrm>
    </dsp:sp>
    <dsp:sp modelId="{CEF2B945-BC83-4F2C-99E5-7C79C78AFBC3}">
      <dsp:nvSpPr>
        <dsp:cNvPr id="0" name=""/>
        <dsp:cNvSpPr/>
      </dsp:nvSpPr>
      <dsp:spPr>
        <a:xfrm>
          <a:off x="3472174" y="1900146"/>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1900146"/>
        <a:ext cx="343469" cy="1519597"/>
      </dsp:txXfrm>
    </dsp:sp>
    <dsp:sp modelId="{E775F182-6EE6-4317-B2BC-FD2430CC048A}">
      <dsp:nvSpPr>
        <dsp:cNvPr id="0" name=""/>
        <dsp:cNvSpPr/>
      </dsp:nvSpPr>
      <dsp:spPr>
        <a:xfrm>
          <a:off x="0" y="3799643"/>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FB449-C88D-4F1A-B01A-1FE5CF3CA3C7}">
      <dsp:nvSpPr>
        <dsp:cNvPr id="0" name=""/>
        <dsp:cNvSpPr/>
      </dsp:nvSpPr>
      <dsp:spPr>
        <a:xfrm>
          <a:off x="459678" y="4141552"/>
          <a:ext cx="835778" cy="8357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A99124-4195-44B1-A87C-60F61FEEA5E5}">
      <dsp:nvSpPr>
        <dsp:cNvPr id="0" name=""/>
        <dsp:cNvSpPr/>
      </dsp:nvSpPr>
      <dsp:spPr>
        <a:xfrm>
          <a:off x="1755135" y="3799643"/>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89000">
            <a:lnSpc>
              <a:spcPct val="100000"/>
            </a:lnSpc>
            <a:spcBef>
              <a:spcPct val="0"/>
            </a:spcBef>
            <a:spcAft>
              <a:spcPct val="35000"/>
            </a:spcAft>
            <a:buNone/>
          </a:pPr>
          <a:r>
            <a:rPr lang="en-US" sz="2000" kern="1200" dirty="0"/>
            <a:t>Data Size</a:t>
          </a:r>
        </a:p>
        <a:p>
          <a:pPr marL="0" lvl="0" indent="0" algn="l" defTabSz="889000">
            <a:lnSpc>
              <a:spcPct val="100000"/>
            </a:lnSpc>
            <a:spcBef>
              <a:spcPct val="0"/>
            </a:spcBef>
            <a:spcAft>
              <a:spcPct val="35000"/>
            </a:spcAft>
            <a:buNone/>
          </a:pPr>
          <a:r>
            <a:rPr lang="en-US" sz="1400" kern="1200" dirty="0"/>
            <a:t>Rows: 35,088</a:t>
          </a:r>
        </a:p>
        <a:p>
          <a:pPr marL="0" lvl="0" indent="0" algn="l" defTabSz="889000">
            <a:lnSpc>
              <a:spcPct val="100000"/>
            </a:lnSpc>
            <a:spcBef>
              <a:spcPct val="0"/>
            </a:spcBef>
            <a:spcAft>
              <a:spcPct val="35000"/>
            </a:spcAft>
            <a:buNone/>
          </a:pPr>
          <a:r>
            <a:rPr lang="en-US" sz="1400" kern="1200" dirty="0"/>
            <a:t>Column: 23 </a:t>
          </a:r>
        </a:p>
      </dsp:txBody>
      <dsp:txXfrm>
        <a:off x="1755135" y="3799643"/>
        <a:ext cx="1717039" cy="1519597"/>
      </dsp:txXfrm>
    </dsp:sp>
    <dsp:sp modelId="{D50EEBD7-2CDC-4E1B-927B-9051CC8DAE3D}">
      <dsp:nvSpPr>
        <dsp:cNvPr id="0" name=""/>
        <dsp:cNvSpPr/>
      </dsp:nvSpPr>
      <dsp:spPr>
        <a:xfrm>
          <a:off x="3472174" y="3799643"/>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3799643"/>
        <a:ext cx="343469" cy="15195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90FE8-37AF-4937-95E4-0A1C46F74487}">
      <dsp:nvSpPr>
        <dsp:cNvPr id="0" name=""/>
        <dsp:cNvSpPr/>
      </dsp:nvSpPr>
      <dsp:spPr>
        <a:xfrm>
          <a:off x="0" y="114784"/>
          <a:ext cx="7420561"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err="1"/>
            <a:t>DeepAR</a:t>
          </a:r>
          <a:endParaRPr lang="en-US" sz="2700" kern="1200" dirty="0"/>
        </a:p>
      </dsp:txBody>
      <dsp:txXfrm>
        <a:off x="31613" y="146397"/>
        <a:ext cx="7357335" cy="584369"/>
      </dsp:txXfrm>
    </dsp:sp>
    <dsp:sp modelId="{DFF9991F-856F-499B-9D30-8BDBD70C932E}">
      <dsp:nvSpPr>
        <dsp:cNvPr id="0" name=""/>
        <dsp:cNvSpPr/>
      </dsp:nvSpPr>
      <dsp:spPr>
        <a:xfrm>
          <a:off x="0" y="762379"/>
          <a:ext cx="7420561"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60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It is used to forecast time series using recurrent neural networks (RNN), handle a huge dataset, and support more features and scenarios</a:t>
          </a:r>
        </a:p>
      </dsp:txBody>
      <dsp:txXfrm>
        <a:off x="0" y="762379"/>
        <a:ext cx="7420561" cy="950130"/>
      </dsp:txXfrm>
    </dsp:sp>
    <dsp:sp modelId="{D868C494-E25D-44A6-9EF2-7807FF0D5693}">
      <dsp:nvSpPr>
        <dsp:cNvPr id="0" name=""/>
        <dsp:cNvSpPr/>
      </dsp:nvSpPr>
      <dsp:spPr>
        <a:xfrm>
          <a:off x="0" y="1712509"/>
          <a:ext cx="7420561" cy="64759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Prophet</a:t>
          </a:r>
        </a:p>
      </dsp:txBody>
      <dsp:txXfrm>
        <a:off x="31613" y="1744122"/>
        <a:ext cx="7357335" cy="584369"/>
      </dsp:txXfrm>
    </dsp:sp>
    <dsp:sp modelId="{B1170824-C0BF-4709-B304-6D3020B7C5CB}">
      <dsp:nvSpPr>
        <dsp:cNvPr id="0" name=""/>
        <dsp:cNvSpPr/>
      </dsp:nvSpPr>
      <dsp:spPr>
        <a:xfrm>
          <a:off x="0" y="2360104"/>
          <a:ext cx="7420561"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60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It shines when applied to time series data that have strong seasonal effects and several seasons of historical data to work.</a:t>
          </a:r>
        </a:p>
      </dsp:txBody>
      <dsp:txXfrm>
        <a:off x="0" y="2360104"/>
        <a:ext cx="7420561" cy="656707"/>
      </dsp:txXfrm>
    </dsp:sp>
    <dsp:sp modelId="{010DFC41-1EA4-4402-B6CB-8C4F8414325F}">
      <dsp:nvSpPr>
        <dsp:cNvPr id="0" name=""/>
        <dsp:cNvSpPr/>
      </dsp:nvSpPr>
      <dsp:spPr>
        <a:xfrm>
          <a:off x="0" y="3016812"/>
          <a:ext cx="7420561" cy="64759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CNN-QR</a:t>
          </a:r>
        </a:p>
      </dsp:txBody>
      <dsp:txXfrm>
        <a:off x="31613" y="3048425"/>
        <a:ext cx="7357335" cy="584369"/>
      </dsp:txXfrm>
    </dsp:sp>
    <dsp:sp modelId="{8123943B-95DA-443A-B9A3-96D813A73926}">
      <dsp:nvSpPr>
        <dsp:cNvPr id="0" name=""/>
        <dsp:cNvSpPr/>
      </dsp:nvSpPr>
      <dsp:spPr>
        <a:xfrm>
          <a:off x="0" y="3664407"/>
          <a:ext cx="7420561" cy="61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2100" kern="1200" dirty="0">
              <a:latin typeface="Calibri" panose="020F0502020204030204"/>
              <a:ea typeface="+mn-ea"/>
              <a:cs typeface="+mn-cs"/>
            </a:rPr>
            <a:t>It show superiority for time series without a long history and rare occurrences.</a:t>
          </a:r>
        </a:p>
      </dsp:txBody>
      <dsp:txXfrm>
        <a:off x="0" y="3664407"/>
        <a:ext cx="7420561" cy="6147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A11D4-98DB-4290-81E2-BC8288CDB8D0}">
      <dsp:nvSpPr>
        <dsp:cNvPr id="0" name=""/>
        <dsp:cNvSpPr/>
      </dsp:nvSpPr>
      <dsp:spPr>
        <a:xfrm>
          <a:off x="0" y="649"/>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EBA63-9338-4996-8B4D-C8F5541359B1}">
      <dsp:nvSpPr>
        <dsp:cNvPr id="0" name=""/>
        <dsp:cNvSpPr/>
      </dsp:nvSpPr>
      <dsp:spPr>
        <a:xfrm>
          <a:off x="459678" y="342558"/>
          <a:ext cx="835778" cy="8357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5FA65-15DA-4EBF-BB86-E81070CE90B5}">
      <dsp:nvSpPr>
        <dsp:cNvPr id="0" name=""/>
        <dsp:cNvSpPr/>
      </dsp:nvSpPr>
      <dsp:spPr>
        <a:xfrm>
          <a:off x="1755135" y="649"/>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Duration</a:t>
          </a:r>
        </a:p>
        <a:p>
          <a:pPr marL="0" lvl="0" indent="0" algn="l" defTabSz="755650">
            <a:lnSpc>
              <a:spcPct val="100000"/>
            </a:lnSpc>
            <a:spcBef>
              <a:spcPct val="0"/>
            </a:spcBef>
            <a:spcAft>
              <a:spcPct val="35000"/>
            </a:spcAft>
            <a:buNone/>
          </a:pPr>
          <a:r>
            <a:rPr lang="en-US" sz="1400" kern="1200" dirty="0"/>
            <a:t>Fm: 2019 to 2020</a:t>
          </a:r>
        </a:p>
      </dsp:txBody>
      <dsp:txXfrm>
        <a:off x="1755135" y="649"/>
        <a:ext cx="1717039" cy="1519597"/>
      </dsp:txXfrm>
    </dsp:sp>
    <dsp:sp modelId="{6EE4C321-8E73-49AC-A005-EB38596AACD1}">
      <dsp:nvSpPr>
        <dsp:cNvPr id="0" name=""/>
        <dsp:cNvSpPr/>
      </dsp:nvSpPr>
      <dsp:spPr>
        <a:xfrm>
          <a:off x="3594880" y="649"/>
          <a:ext cx="98056"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594880" y="649"/>
        <a:ext cx="98056" cy="1519597"/>
      </dsp:txXfrm>
    </dsp:sp>
    <dsp:sp modelId="{FDB5A243-879E-4B94-9403-521855006793}">
      <dsp:nvSpPr>
        <dsp:cNvPr id="0" name=""/>
        <dsp:cNvSpPr/>
      </dsp:nvSpPr>
      <dsp:spPr>
        <a:xfrm>
          <a:off x="0" y="1900146"/>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B7699-5124-4AE7-B6DE-6731E6E3BB85}">
      <dsp:nvSpPr>
        <dsp:cNvPr id="0" name=""/>
        <dsp:cNvSpPr/>
      </dsp:nvSpPr>
      <dsp:spPr>
        <a:xfrm>
          <a:off x="459678" y="2242055"/>
          <a:ext cx="835778" cy="8357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9BEF4-F071-4DE6-8004-F6D112EE582A}">
      <dsp:nvSpPr>
        <dsp:cNvPr id="0" name=""/>
        <dsp:cNvSpPr/>
      </dsp:nvSpPr>
      <dsp:spPr>
        <a:xfrm>
          <a:off x="1755135" y="1900146"/>
          <a:ext cx="1717039" cy="1519597"/>
        </a:xfrm>
        <a:prstGeom prst="rect">
          <a:avLst/>
        </a:prstGeom>
        <a:solidFill>
          <a:srgbClr val="0257A1"/>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Sample Collected </a:t>
          </a:r>
        </a:p>
        <a:p>
          <a:pPr marL="0" lvl="0" indent="0" algn="l" defTabSz="755650">
            <a:lnSpc>
              <a:spcPct val="100000"/>
            </a:lnSpc>
            <a:spcBef>
              <a:spcPct val="0"/>
            </a:spcBef>
            <a:spcAft>
              <a:spcPct val="35000"/>
            </a:spcAft>
            <a:buNone/>
          </a:pPr>
          <a:r>
            <a:rPr lang="en-US" sz="1400" kern="1200" dirty="0"/>
            <a:t>Every 30 minutes </a:t>
          </a:r>
        </a:p>
      </dsp:txBody>
      <dsp:txXfrm>
        <a:off x="1755135" y="1900146"/>
        <a:ext cx="1717039" cy="1519597"/>
      </dsp:txXfrm>
    </dsp:sp>
    <dsp:sp modelId="{CEF2B945-BC83-4F2C-99E5-7C79C78AFBC3}">
      <dsp:nvSpPr>
        <dsp:cNvPr id="0" name=""/>
        <dsp:cNvSpPr/>
      </dsp:nvSpPr>
      <dsp:spPr>
        <a:xfrm>
          <a:off x="3472174" y="1900146"/>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1900146"/>
        <a:ext cx="343469" cy="1519597"/>
      </dsp:txXfrm>
    </dsp:sp>
    <dsp:sp modelId="{E775F182-6EE6-4317-B2BC-FD2430CC048A}">
      <dsp:nvSpPr>
        <dsp:cNvPr id="0" name=""/>
        <dsp:cNvSpPr/>
      </dsp:nvSpPr>
      <dsp:spPr>
        <a:xfrm>
          <a:off x="0" y="3799643"/>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FB449-C88D-4F1A-B01A-1FE5CF3CA3C7}">
      <dsp:nvSpPr>
        <dsp:cNvPr id="0" name=""/>
        <dsp:cNvSpPr/>
      </dsp:nvSpPr>
      <dsp:spPr>
        <a:xfrm>
          <a:off x="459678" y="4141552"/>
          <a:ext cx="835778" cy="8357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A99124-4195-44B1-A87C-60F61FEEA5E5}">
      <dsp:nvSpPr>
        <dsp:cNvPr id="0" name=""/>
        <dsp:cNvSpPr/>
      </dsp:nvSpPr>
      <dsp:spPr>
        <a:xfrm>
          <a:off x="1755135" y="3799643"/>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89000">
            <a:lnSpc>
              <a:spcPct val="100000"/>
            </a:lnSpc>
            <a:spcBef>
              <a:spcPct val="0"/>
            </a:spcBef>
            <a:spcAft>
              <a:spcPct val="35000"/>
            </a:spcAft>
            <a:buNone/>
          </a:pPr>
          <a:r>
            <a:rPr lang="en-US" sz="2000" kern="1200" dirty="0"/>
            <a:t>Data Size</a:t>
          </a:r>
        </a:p>
        <a:p>
          <a:pPr marL="0" lvl="0" indent="0" algn="l" defTabSz="889000">
            <a:lnSpc>
              <a:spcPct val="100000"/>
            </a:lnSpc>
            <a:spcBef>
              <a:spcPct val="0"/>
            </a:spcBef>
            <a:spcAft>
              <a:spcPct val="35000"/>
            </a:spcAft>
            <a:buNone/>
          </a:pPr>
          <a:r>
            <a:rPr lang="en-US" sz="1400" kern="1200" dirty="0"/>
            <a:t>Rows: 35,088</a:t>
          </a:r>
        </a:p>
        <a:p>
          <a:pPr marL="0" lvl="0" indent="0" algn="l" defTabSz="889000">
            <a:lnSpc>
              <a:spcPct val="100000"/>
            </a:lnSpc>
            <a:spcBef>
              <a:spcPct val="0"/>
            </a:spcBef>
            <a:spcAft>
              <a:spcPct val="35000"/>
            </a:spcAft>
            <a:buNone/>
          </a:pPr>
          <a:r>
            <a:rPr lang="en-US" sz="1400" kern="1200" dirty="0"/>
            <a:t>Column: 23 </a:t>
          </a:r>
        </a:p>
      </dsp:txBody>
      <dsp:txXfrm>
        <a:off x="1755135" y="3799643"/>
        <a:ext cx="1717039" cy="1519597"/>
      </dsp:txXfrm>
    </dsp:sp>
    <dsp:sp modelId="{D50EEBD7-2CDC-4E1B-927B-9051CC8DAE3D}">
      <dsp:nvSpPr>
        <dsp:cNvPr id="0" name=""/>
        <dsp:cNvSpPr/>
      </dsp:nvSpPr>
      <dsp:spPr>
        <a:xfrm>
          <a:off x="3472174" y="3799643"/>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3799643"/>
        <a:ext cx="343469" cy="151959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7919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41295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2320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202006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437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8960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503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049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01700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97023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6145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251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870073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7225174"/>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A10B-3C82-48A4-8917-F3829AE345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75D88E-27A0-4F8C-ADB1-6EFE9713B8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F8051C-BE81-47F1-A5C6-8F7013B3F977}"/>
              </a:ext>
            </a:extLst>
          </p:cNvPr>
          <p:cNvSpPr>
            <a:spLocks noGrp="1"/>
          </p:cNvSpPr>
          <p:nvPr>
            <p:ph type="dt" sz="half" idx="10"/>
          </p:nvPr>
        </p:nvSpPr>
        <p:spPr/>
        <p:txBody>
          <a:bodyPr/>
          <a:lstStyle/>
          <a:p>
            <a:fld id="{E4AC0C17-13AC-42D0-9A0E-9C1A83FF2533}" type="datetimeFigureOut">
              <a:rPr lang="en-US" smtClean="0"/>
              <a:t>4/10/2022</a:t>
            </a:fld>
            <a:endParaRPr lang="en-US"/>
          </a:p>
        </p:txBody>
      </p:sp>
      <p:sp>
        <p:nvSpPr>
          <p:cNvPr id="5" name="Footer Placeholder 4">
            <a:extLst>
              <a:ext uri="{FF2B5EF4-FFF2-40B4-BE49-F238E27FC236}">
                <a16:creationId xmlns:a16="http://schemas.microsoft.com/office/drawing/2014/main" id="{3B6A4746-ED42-4FF6-A63A-3EB4D6216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697EF-095F-410B-9447-7133C442072C}"/>
              </a:ext>
            </a:extLst>
          </p:cNvPr>
          <p:cNvSpPr>
            <a:spLocks noGrp="1"/>
          </p:cNvSpPr>
          <p:nvPr>
            <p:ph type="sldNum" sz="quarter" idx="12"/>
          </p:nvPr>
        </p:nvSpPr>
        <p:spPr/>
        <p:txBody>
          <a:bodyPr/>
          <a:lstStyle/>
          <a:p>
            <a:fld id="{00000000-1234-1234-1234-123412341234}" type="slidenum">
              <a:rPr lang="en-US" smtClean="0"/>
              <a:pPr/>
              <a:t>‹#›</a:t>
            </a:fld>
            <a:endParaRPr lang="en-US"/>
          </a:p>
        </p:txBody>
      </p:sp>
      <p:pic>
        <p:nvPicPr>
          <p:cNvPr id="7" name="Picture 6">
            <a:extLst>
              <a:ext uri="{FF2B5EF4-FFF2-40B4-BE49-F238E27FC236}">
                <a16:creationId xmlns:a16="http://schemas.microsoft.com/office/drawing/2014/main" id="{A56BBDBA-BA2E-44FE-8B32-97C3BE0F196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0"/>
            <a:ext cx="5660554" cy="6309878"/>
          </a:xfrm>
          <a:prstGeom prst="rect">
            <a:avLst/>
          </a:prstGeom>
        </p:spPr>
      </p:pic>
      <p:grpSp>
        <p:nvGrpSpPr>
          <p:cNvPr id="8" name="Group 7">
            <a:extLst>
              <a:ext uri="{FF2B5EF4-FFF2-40B4-BE49-F238E27FC236}">
                <a16:creationId xmlns:a16="http://schemas.microsoft.com/office/drawing/2014/main" id="{13226B0F-2093-4D74-9F16-3B821C855D73}"/>
              </a:ext>
            </a:extLst>
          </p:cNvPr>
          <p:cNvGrpSpPr/>
          <p:nvPr userDrawn="1"/>
        </p:nvGrpSpPr>
        <p:grpSpPr>
          <a:xfrm>
            <a:off x="3935896" y="-1"/>
            <a:ext cx="8160026" cy="6321287"/>
            <a:chOff x="3435621" y="0"/>
            <a:chExt cx="5708379" cy="5143500"/>
          </a:xfrm>
        </p:grpSpPr>
        <p:sp useBgFill="1">
          <p:nvSpPr>
            <p:cNvPr id="9" name="Rectangle 8">
              <a:extLst>
                <a:ext uri="{FF2B5EF4-FFF2-40B4-BE49-F238E27FC236}">
                  <a16:creationId xmlns:a16="http://schemas.microsoft.com/office/drawing/2014/main" id="{2A6C3B4D-CA26-4EFC-98EA-6E68CD7F4214}"/>
                </a:ext>
              </a:extLst>
            </p:cNvPr>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0" name="Picture 10">
              <a:extLst>
                <a:ext uri="{FF2B5EF4-FFF2-40B4-BE49-F238E27FC236}">
                  <a16:creationId xmlns:a16="http://schemas.microsoft.com/office/drawing/2014/main" id="{134FEF21-1B32-4482-A4D3-5ECB351D2822}"/>
                </a:ext>
              </a:extLst>
            </p:cNvPr>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2" name="Title 1">
            <a:extLst>
              <a:ext uri="{FF2B5EF4-FFF2-40B4-BE49-F238E27FC236}">
                <a16:creationId xmlns:a16="http://schemas.microsoft.com/office/drawing/2014/main" id="{AB926F08-77DE-4200-961E-708FF1E1D364}"/>
              </a:ext>
            </a:extLst>
          </p:cNvPr>
          <p:cNvSpPr txBox="1">
            <a:spLocks/>
          </p:cNvSpPr>
          <p:nvPr userDrawn="1"/>
        </p:nvSpPr>
        <p:spPr>
          <a:xfrm>
            <a:off x="6372200" y="760053"/>
            <a:ext cx="4444460" cy="23917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baseline="0">
                <a:solidFill>
                  <a:schemeClr val="tx2">
                    <a:lumMod val="75000"/>
                  </a:schemeClr>
                </a:solidFill>
                <a:latin typeface="+mj-lt"/>
                <a:ea typeface="+mj-ea"/>
                <a:cs typeface="+mj-cs"/>
              </a:defRPr>
            </a:lvl1pPr>
          </a:lstStyle>
          <a:p>
            <a:r>
              <a:rPr lang="en-US" dirty="0"/>
              <a:t>Click to edit Master text styles</a:t>
            </a:r>
          </a:p>
        </p:txBody>
      </p:sp>
      <p:sp>
        <p:nvSpPr>
          <p:cNvPr id="13" name="Subtitle 2">
            <a:extLst>
              <a:ext uri="{FF2B5EF4-FFF2-40B4-BE49-F238E27FC236}">
                <a16:creationId xmlns:a16="http://schemas.microsoft.com/office/drawing/2014/main" id="{17C16A58-7EA6-4622-8EC9-F176A1994A9C}"/>
              </a:ext>
            </a:extLst>
          </p:cNvPr>
          <p:cNvSpPr txBox="1">
            <a:spLocks/>
          </p:cNvSpPr>
          <p:nvPr userDrawn="1"/>
        </p:nvSpPr>
        <p:spPr>
          <a:xfrm>
            <a:off x="6446208" y="3222561"/>
            <a:ext cx="4444460" cy="31891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cap="all" baseline="0">
                <a:solidFill>
                  <a:schemeClr val="tx2">
                    <a:lumMod val="75000"/>
                  </a:schemeClr>
                </a:solidFill>
                <a:latin typeface="+mn-lt"/>
                <a:ea typeface="+mn-ea"/>
                <a:cs typeface="+mn-cs"/>
              </a:defRPr>
            </a:lvl1pPr>
            <a:lvl2pPr marL="192881" indent="0" algn="ctr" defTabSz="914400" rtl="0" eaLnBrk="1" latinLnBrk="0" hangingPunct="1">
              <a:lnSpc>
                <a:spcPct val="90000"/>
              </a:lnSpc>
              <a:spcBef>
                <a:spcPts val="500"/>
              </a:spcBef>
              <a:buFont typeface="Arial" panose="020B0604020202020204" pitchFamily="34" charset="0"/>
              <a:buNone/>
              <a:defRPr sz="844" kern="1200">
                <a:solidFill>
                  <a:schemeClr val="tx1"/>
                </a:solidFill>
                <a:latin typeface="+mn-lt"/>
                <a:ea typeface="+mn-ea"/>
                <a:cs typeface="+mn-cs"/>
              </a:defRPr>
            </a:lvl2pPr>
            <a:lvl3pPr marL="385763" indent="0" algn="ctr" defTabSz="914400" rtl="0" eaLnBrk="1" latinLnBrk="0" hangingPunct="1">
              <a:lnSpc>
                <a:spcPct val="90000"/>
              </a:lnSpc>
              <a:spcBef>
                <a:spcPts val="500"/>
              </a:spcBef>
              <a:buFont typeface="Arial" panose="020B0604020202020204" pitchFamily="34" charset="0"/>
              <a:buNone/>
              <a:defRPr sz="760" kern="1200">
                <a:solidFill>
                  <a:schemeClr val="tx1"/>
                </a:solidFill>
                <a:latin typeface="+mn-lt"/>
                <a:ea typeface="+mn-ea"/>
                <a:cs typeface="+mn-cs"/>
              </a:defRPr>
            </a:lvl3pPr>
            <a:lvl4pPr marL="578644"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4pPr>
            <a:lvl5pPr marL="771525"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5pPr>
            <a:lvl6pPr marL="964406"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6pPr>
            <a:lvl7pPr marL="1157288"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7pPr>
            <a:lvl8pPr marL="1350169"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8pPr>
            <a:lvl9pPr marL="1543050"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9pPr>
          </a:lstStyle>
          <a:p>
            <a:r>
              <a:rPr lang="en-US" dirty="0"/>
              <a:t>Click to edit Master text styles</a:t>
            </a:r>
          </a:p>
        </p:txBody>
      </p:sp>
      <p:sp>
        <p:nvSpPr>
          <p:cNvPr id="14" name="Text Placeholder 11">
            <a:extLst>
              <a:ext uri="{FF2B5EF4-FFF2-40B4-BE49-F238E27FC236}">
                <a16:creationId xmlns:a16="http://schemas.microsoft.com/office/drawing/2014/main" id="{57774B8F-7B75-4C59-B669-DB3B7F28F870}"/>
              </a:ext>
            </a:extLst>
          </p:cNvPr>
          <p:cNvSpPr>
            <a:spLocks noGrp="1"/>
          </p:cNvSpPr>
          <p:nvPr>
            <p:ph type="body" sz="quarter" idx="13"/>
          </p:nvPr>
        </p:nvSpPr>
        <p:spPr>
          <a:xfrm>
            <a:off x="6311788" y="417318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spTree>
    <p:extLst>
      <p:ext uri="{BB962C8B-B14F-4D97-AF65-F5344CB8AC3E}">
        <p14:creationId xmlns:p14="http://schemas.microsoft.com/office/powerpoint/2010/main" val="3157751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0693-818A-496C-B743-E84AB57EA8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0080AA-5C51-44E9-A5F7-BBD5C60F4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F90FA-8E74-41BE-A76B-2677171FC5FD}"/>
              </a:ext>
            </a:extLst>
          </p:cNvPr>
          <p:cNvSpPr>
            <a:spLocks noGrp="1"/>
          </p:cNvSpPr>
          <p:nvPr>
            <p:ph type="dt" sz="half" idx="10"/>
          </p:nvPr>
        </p:nvSpPr>
        <p:spPr/>
        <p:txBody>
          <a:bodyPr/>
          <a:lstStyle/>
          <a:p>
            <a:fld id="{E4AC0C17-13AC-42D0-9A0E-9C1A83FF2533}" type="datetimeFigureOut">
              <a:rPr lang="en-US" smtClean="0"/>
              <a:t>4/10/2022</a:t>
            </a:fld>
            <a:endParaRPr lang="en-US"/>
          </a:p>
        </p:txBody>
      </p:sp>
      <p:sp>
        <p:nvSpPr>
          <p:cNvPr id="5" name="Footer Placeholder 4">
            <a:extLst>
              <a:ext uri="{FF2B5EF4-FFF2-40B4-BE49-F238E27FC236}">
                <a16:creationId xmlns:a16="http://schemas.microsoft.com/office/drawing/2014/main" id="{5A8C61F8-819C-450F-88BA-CEAA648AC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FCEA7-1B70-4087-9EDB-3369D9467F04}"/>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15787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49A429-6AB6-4CE1-9128-F4C322E77E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654531-D2F5-4A79-B143-0EBD6B70B8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F7C8B-BD8F-4620-9D6C-19BEE8EDD119}"/>
              </a:ext>
            </a:extLst>
          </p:cNvPr>
          <p:cNvSpPr>
            <a:spLocks noGrp="1"/>
          </p:cNvSpPr>
          <p:nvPr>
            <p:ph type="dt" sz="half" idx="10"/>
          </p:nvPr>
        </p:nvSpPr>
        <p:spPr/>
        <p:txBody>
          <a:bodyPr/>
          <a:lstStyle/>
          <a:p>
            <a:fld id="{E4AC0C17-13AC-42D0-9A0E-9C1A83FF2533}" type="datetimeFigureOut">
              <a:rPr lang="en-US" smtClean="0"/>
              <a:t>4/10/2022</a:t>
            </a:fld>
            <a:endParaRPr lang="en-US"/>
          </a:p>
        </p:txBody>
      </p:sp>
      <p:sp>
        <p:nvSpPr>
          <p:cNvPr id="5" name="Footer Placeholder 4">
            <a:extLst>
              <a:ext uri="{FF2B5EF4-FFF2-40B4-BE49-F238E27FC236}">
                <a16:creationId xmlns:a16="http://schemas.microsoft.com/office/drawing/2014/main" id="{FFDE2B29-C61A-4443-AEA6-1D9948D38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5A96B-9E52-4153-A3FA-DD8DF980316F}"/>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972015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0"/>
        <p:cNvGrpSpPr/>
        <p:nvPr/>
      </p:nvGrpSpPr>
      <p:grpSpPr>
        <a:xfrm>
          <a:off x="0" y="0"/>
          <a:ext cx="0" cy="0"/>
          <a:chOff x="0" y="0"/>
          <a:chExt cx="0" cy="0"/>
        </a:xfrm>
      </p:grpSpPr>
      <p:sp>
        <p:nvSpPr>
          <p:cNvPr id="8" name="Google Shape;29;p11">
            <a:extLst>
              <a:ext uri="{FF2B5EF4-FFF2-40B4-BE49-F238E27FC236}">
                <a16:creationId xmlns:a16="http://schemas.microsoft.com/office/drawing/2014/main" id="{40768A1A-FC51-4338-A587-C561DF25E6B8}"/>
              </a:ext>
            </a:extLst>
          </p:cNvPr>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tx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9" name="Google Shape;24;p9">
            <a:extLst>
              <a:ext uri="{FF2B5EF4-FFF2-40B4-BE49-F238E27FC236}">
                <a16:creationId xmlns:a16="http://schemas.microsoft.com/office/drawing/2014/main" id="{DCA07580-117A-46DD-A105-84E59F2552B1}"/>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10" name="Google Shape;91;p10">
            <a:extLst>
              <a:ext uri="{FF2B5EF4-FFF2-40B4-BE49-F238E27FC236}">
                <a16:creationId xmlns:a16="http://schemas.microsoft.com/office/drawing/2014/main" id="{B9278628-99CC-4B7A-810A-14D94D0FC6E5}"/>
              </a:ext>
            </a:extLst>
          </p:cNvPr>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solidFill>
                  <a:schemeClr val="tx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92;p10">
            <a:extLst>
              <a:ext uri="{FF2B5EF4-FFF2-40B4-BE49-F238E27FC236}">
                <a16:creationId xmlns:a16="http://schemas.microsoft.com/office/drawing/2014/main" id="{3D85D5FC-389A-440C-AE73-94C5024D90AB}"/>
              </a:ext>
            </a:extLst>
          </p:cNvPr>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solidFill>
                  <a:schemeClr val="tx1"/>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Tree>
    <p:extLst>
      <p:ext uri="{BB962C8B-B14F-4D97-AF65-F5344CB8AC3E}">
        <p14:creationId xmlns:p14="http://schemas.microsoft.com/office/powerpoint/2010/main" val="2227130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9BFB-AFA8-4C56-A510-9A4F827456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FB9E00-E49A-4416-A5C8-161C3000E1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510374-A5AF-4A3D-9ED9-B5537A87668F}"/>
              </a:ext>
            </a:extLst>
          </p:cNvPr>
          <p:cNvSpPr>
            <a:spLocks noGrp="1"/>
          </p:cNvSpPr>
          <p:nvPr>
            <p:ph type="dt" sz="half" idx="10"/>
          </p:nvPr>
        </p:nvSpPr>
        <p:spPr/>
        <p:txBody>
          <a:bodyPr/>
          <a:lstStyle/>
          <a:p>
            <a:fld id="{DB05C11B-F23B-4D5C-9908-001799168D9F}" type="datetimeFigureOut">
              <a:rPr lang="en-US" smtClean="0"/>
              <a:t>4/10/2022</a:t>
            </a:fld>
            <a:endParaRPr lang="en-US"/>
          </a:p>
        </p:txBody>
      </p:sp>
      <p:sp>
        <p:nvSpPr>
          <p:cNvPr id="5" name="Footer Placeholder 4">
            <a:extLst>
              <a:ext uri="{FF2B5EF4-FFF2-40B4-BE49-F238E27FC236}">
                <a16:creationId xmlns:a16="http://schemas.microsoft.com/office/drawing/2014/main" id="{9B58B8FA-2E06-4144-B5D3-4D501A647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6141A-E030-41FF-91B6-D5EFDEF7FAFD}"/>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410914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1779-6357-429C-9FF7-CE0CD8A5D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FD584-9E6B-4F08-885F-08F70B5DD5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C05C4-3A02-4913-8928-910DE30D50AB}"/>
              </a:ext>
            </a:extLst>
          </p:cNvPr>
          <p:cNvSpPr>
            <a:spLocks noGrp="1"/>
          </p:cNvSpPr>
          <p:nvPr>
            <p:ph type="dt" sz="half" idx="10"/>
          </p:nvPr>
        </p:nvSpPr>
        <p:spPr/>
        <p:txBody>
          <a:bodyPr/>
          <a:lstStyle/>
          <a:p>
            <a:fld id="{DB05C11B-F23B-4D5C-9908-001799168D9F}" type="datetimeFigureOut">
              <a:rPr lang="en-US" smtClean="0"/>
              <a:t>4/10/2022</a:t>
            </a:fld>
            <a:endParaRPr lang="en-US"/>
          </a:p>
        </p:txBody>
      </p:sp>
      <p:sp>
        <p:nvSpPr>
          <p:cNvPr id="5" name="Footer Placeholder 4">
            <a:extLst>
              <a:ext uri="{FF2B5EF4-FFF2-40B4-BE49-F238E27FC236}">
                <a16:creationId xmlns:a16="http://schemas.microsoft.com/office/drawing/2014/main" id="{17431777-763C-498E-929B-6EF8192196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7700E-4312-4BA5-8A39-6F66F5085A8A}"/>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3215510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FA69-25BB-4CCE-A2AC-BB4BDA3C7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3D42A6-D132-46DB-ADAC-F338AC7AF7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88ADC4-8B14-4459-ADCC-77EA8428B8D1}"/>
              </a:ext>
            </a:extLst>
          </p:cNvPr>
          <p:cNvSpPr>
            <a:spLocks noGrp="1"/>
          </p:cNvSpPr>
          <p:nvPr>
            <p:ph type="dt" sz="half" idx="10"/>
          </p:nvPr>
        </p:nvSpPr>
        <p:spPr/>
        <p:txBody>
          <a:bodyPr/>
          <a:lstStyle/>
          <a:p>
            <a:fld id="{DB05C11B-F23B-4D5C-9908-001799168D9F}" type="datetimeFigureOut">
              <a:rPr lang="en-US" smtClean="0"/>
              <a:t>4/10/2022</a:t>
            </a:fld>
            <a:endParaRPr lang="en-US"/>
          </a:p>
        </p:txBody>
      </p:sp>
      <p:sp>
        <p:nvSpPr>
          <p:cNvPr id="5" name="Footer Placeholder 4">
            <a:extLst>
              <a:ext uri="{FF2B5EF4-FFF2-40B4-BE49-F238E27FC236}">
                <a16:creationId xmlns:a16="http://schemas.microsoft.com/office/drawing/2014/main" id="{9CF434F8-4A8B-4D6A-A5C4-740CBBFBB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F5F6A-0658-4793-8402-84C6E5C07B07}"/>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996522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2030-7124-41AB-98F5-B545A8DBDA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6DAA12-38F3-4168-B19C-E90A2C10F0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B2DEDA-623F-4FCC-ADD1-6F1AD0AD5D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A9B3C9-819D-4B5B-835E-7CAF9BB662C8}"/>
              </a:ext>
            </a:extLst>
          </p:cNvPr>
          <p:cNvSpPr>
            <a:spLocks noGrp="1"/>
          </p:cNvSpPr>
          <p:nvPr>
            <p:ph type="dt" sz="half" idx="10"/>
          </p:nvPr>
        </p:nvSpPr>
        <p:spPr/>
        <p:txBody>
          <a:bodyPr/>
          <a:lstStyle/>
          <a:p>
            <a:fld id="{DB05C11B-F23B-4D5C-9908-001799168D9F}" type="datetimeFigureOut">
              <a:rPr lang="en-US" smtClean="0"/>
              <a:t>4/10/2022</a:t>
            </a:fld>
            <a:endParaRPr lang="en-US"/>
          </a:p>
        </p:txBody>
      </p:sp>
      <p:sp>
        <p:nvSpPr>
          <p:cNvPr id="6" name="Footer Placeholder 5">
            <a:extLst>
              <a:ext uri="{FF2B5EF4-FFF2-40B4-BE49-F238E27FC236}">
                <a16:creationId xmlns:a16="http://schemas.microsoft.com/office/drawing/2014/main" id="{CC0E7113-B7C6-4C52-8A82-7260334F6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FF5AC9-C362-40A7-AFC9-50FE8CA6B2CE}"/>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3764420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E898-2CFE-42FE-875A-4566EA726F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5B9C25-30F7-4FB9-8A3A-F4DADA80B8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0E7910-8206-4B5B-B6B4-2FA272E71C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85C178-92F1-4254-BED5-8AE67EF1C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A3EC05-2D04-481F-962C-9AA2133C7F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864543-CD3F-4299-87AC-6EA307E0CE12}"/>
              </a:ext>
            </a:extLst>
          </p:cNvPr>
          <p:cNvSpPr>
            <a:spLocks noGrp="1"/>
          </p:cNvSpPr>
          <p:nvPr>
            <p:ph type="dt" sz="half" idx="10"/>
          </p:nvPr>
        </p:nvSpPr>
        <p:spPr/>
        <p:txBody>
          <a:bodyPr/>
          <a:lstStyle/>
          <a:p>
            <a:fld id="{DB05C11B-F23B-4D5C-9908-001799168D9F}" type="datetimeFigureOut">
              <a:rPr lang="en-US" smtClean="0"/>
              <a:t>4/10/2022</a:t>
            </a:fld>
            <a:endParaRPr lang="en-US"/>
          </a:p>
        </p:txBody>
      </p:sp>
      <p:sp>
        <p:nvSpPr>
          <p:cNvPr id="8" name="Footer Placeholder 7">
            <a:extLst>
              <a:ext uri="{FF2B5EF4-FFF2-40B4-BE49-F238E27FC236}">
                <a16:creationId xmlns:a16="http://schemas.microsoft.com/office/drawing/2014/main" id="{F28A7636-80E6-47F1-8F62-4DDDA73B1D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93DAA6-2D23-4B87-9CF0-BDDC32ED28D5}"/>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517101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A929-5112-4F33-9BA0-AF2AFEB444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ABE2D5-96BE-4539-8F4B-3B9605A4347F}"/>
              </a:ext>
            </a:extLst>
          </p:cNvPr>
          <p:cNvSpPr>
            <a:spLocks noGrp="1"/>
          </p:cNvSpPr>
          <p:nvPr>
            <p:ph type="dt" sz="half" idx="10"/>
          </p:nvPr>
        </p:nvSpPr>
        <p:spPr/>
        <p:txBody>
          <a:bodyPr/>
          <a:lstStyle/>
          <a:p>
            <a:fld id="{DB05C11B-F23B-4D5C-9908-001799168D9F}" type="datetimeFigureOut">
              <a:rPr lang="en-US" smtClean="0"/>
              <a:t>4/10/2022</a:t>
            </a:fld>
            <a:endParaRPr lang="en-US"/>
          </a:p>
        </p:txBody>
      </p:sp>
      <p:sp>
        <p:nvSpPr>
          <p:cNvPr id="4" name="Footer Placeholder 3">
            <a:extLst>
              <a:ext uri="{FF2B5EF4-FFF2-40B4-BE49-F238E27FC236}">
                <a16:creationId xmlns:a16="http://schemas.microsoft.com/office/drawing/2014/main" id="{75A18AC2-9EFF-4B52-82CC-6F4D18D266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4EE32-3F8A-448F-9D00-52F6CA8FA72D}"/>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773709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F1BF4-B1E2-4F39-9F6B-CA8A8E3D4704}"/>
              </a:ext>
            </a:extLst>
          </p:cNvPr>
          <p:cNvSpPr>
            <a:spLocks noGrp="1"/>
          </p:cNvSpPr>
          <p:nvPr>
            <p:ph type="dt" sz="half" idx="10"/>
          </p:nvPr>
        </p:nvSpPr>
        <p:spPr/>
        <p:txBody>
          <a:bodyPr/>
          <a:lstStyle/>
          <a:p>
            <a:fld id="{DB05C11B-F23B-4D5C-9908-001799168D9F}" type="datetimeFigureOut">
              <a:rPr lang="en-US" smtClean="0"/>
              <a:t>4/10/2022</a:t>
            </a:fld>
            <a:endParaRPr lang="en-US"/>
          </a:p>
        </p:txBody>
      </p:sp>
      <p:sp>
        <p:nvSpPr>
          <p:cNvPr id="3" name="Footer Placeholder 2">
            <a:extLst>
              <a:ext uri="{FF2B5EF4-FFF2-40B4-BE49-F238E27FC236}">
                <a16:creationId xmlns:a16="http://schemas.microsoft.com/office/drawing/2014/main" id="{4D46C33E-2927-4F79-894F-4416A85B3C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38DD6F-B06C-48A7-A3E7-D1F7EE383C06}"/>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35858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D3F4-437A-482C-B71B-0D1EFF5E0B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D8453-D5AC-400E-8FC6-7B7C2A508B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58AAD-20EF-4D97-B7AF-19551801179B}"/>
              </a:ext>
            </a:extLst>
          </p:cNvPr>
          <p:cNvSpPr>
            <a:spLocks noGrp="1"/>
          </p:cNvSpPr>
          <p:nvPr>
            <p:ph type="dt" sz="half" idx="10"/>
          </p:nvPr>
        </p:nvSpPr>
        <p:spPr/>
        <p:txBody>
          <a:bodyPr/>
          <a:lstStyle/>
          <a:p>
            <a:fld id="{E4AC0C17-13AC-42D0-9A0E-9C1A83FF2533}" type="datetimeFigureOut">
              <a:rPr lang="en-US" smtClean="0"/>
              <a:t>4/10/2022</a:t>
            </a:fld>
            <a:endParaRPr lang="en-US"/>
          </a:p>
        </p:txBody>
      </p:sp>
      <p:sp>
        <p:nvSpPr>
          <p:cNvPr id="5" name="Footer Placeholder 4">
            <a:extLst>
              <a:ext uri="{FF2B5EF4-FFF2-40B4-BE49-F238E27FC236}">
                <a16:creationId xmlns:a16="http://schemas.microsoft.com/office/drawing/2014/main" id="{87BE6E79-033E-49CB-8380-E2754DB32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721C7-FCC3-4F14-A3DF-847F6A690CC7}"/>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162748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BF93A-49CA-48E7-A626-F4B02C9EA4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F7CFD5-A9D3-4814-B73B-710A6F0346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2302C-08D4-49B7-B8DA-6E6F8FFB61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6273F9-B1A1-4BA3-84DE-22CA9785B2CC}"/>
              </a:ext>
            </a:extLst>
          </p:cNvPr>
          <p:cNvSpPr>
            <a:spLocks noGrp="1"/>
          </p:cNvSpPr>
          <p:nvPr>
            <p:ph type="dt" sz="half" idx="10"/>
          </p:nvPr>
        </p:nvSpPr>
        <p:spPr/>
        <p:txBody>
          <a:bodyPr/>
          <a:lstStyle/>
          <a:p>
            <a:fld id="{DB05C11B-F23B-4D5C-9908-001799168D9F}" type="datetimeFigureOut">
              <a:rPr lang="en-US" smtClean="0"/>
              <a:t>4/10/2022</a:t>
            </a:fld>
            <a:endParaRPr lang="en-US"/>
          </a:p>
        </p:txBody>
      </p:sp>
      <p:sp>
        <p:nvSpPr>
          <p:cNvPr id="6" name="Footer Placeholder 5">
            <a:extLst>
              <a:ext uri="{FF2B5EF4-FFF2-40B4-BE49-F238E27FC236}">
                <a16:creationId xmlns:a16="http://schemas.microsoft.com/office/drawing/2014/main" id="{A2335293-6EA5-45AA-B6F5-9378B7B75E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0E42C3-F9AF-4243-8665-8B5AFACAB5A2}"/>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599342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01CC9-97A6-43D8-9061-45DA11675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C5C39-3687-402F-B7E4-D63F9EB8C9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87F201-918E-461C-B42F-EEBFF5D448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AC0FA3-69C0-4A5E-AF47-24C931C10FC1}"/>
              </a:ext>
            </a:extLst>
          </p:cNvPr>
          <p:cNvSpPr>
            <a:spLocks noGrp="1"/>
          </p:cNvSpPr>
          <p:nvPr>
            <p:ph type="dt" sz="half" idx="10"/>
          </p:nvPr>
        </p:nvSpPr>
        <p:spPr/>
        <p:txBody>
          <a:bodyPr/>
          <a:lstStyle/>
          <a:p>
            <a:fld id="{DB05C11B-F23B-4D5C-9908-001799168D9F}" type="datetimeFigureOut">
              <a:rPr lang="en-US" smtClean="0"/>
              <a:t>4/10/2022</a:t>
            </a:fld>
            <a:endParaRPr lang="en-US"/>
          </a:p>
        </p:txBody>
      </p:sp>
      <p:sp>
        <p:nvSpPr>
          <p:cNvPr id="6" name="Footer Placeholder 5">
            <a:extLst>
              <a:ext uri="{FF2B5EF4-FFF2-40B4-BE49-F238E27FC236}">
                <a16:creationId xmlns:a16="http://schemas.microsoft.com/office/drawing/2014/main" id="{B39CA129-493C-4D56-AA76-6CC05D6B15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A0FB8-973E-4D74-935A-276CBA3D21DD}"/>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2165541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9EDF-17AB-47B5-9427-EED821C6FB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0E63A2-6349-4005-9D8F-482470A748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E691C-539F-4C2A-AB15-3ED772635FCC}"/>
              </a:ext>
            </a:extLst>
          </p:cNvPr>
          <p:cNvSpPr>
            <a:spLocks noGrp="1"/>
          </p:cNvSpPr>
          <p:nvPr>
            <p:ph type="dt" sz="half" idx="10"/>
          </p:nvPr>
        </p:nvSpPr>
        <p:spPr/>
        <p:txBody>
          <a:bodyPr/>
          <a:lstStyle/>
          <a:p>
            <a:fld id="{DB05C11B-F23B-4D5C-9908-001799168D9F}" type="datetimeFigureOut">
              <a:rPr lang="en-US" smtClean="0"/>
              <a:t>4/10/2022</a:t>
            </a:fld>
            <a:endParaRPr lang="en-US"/>
          </a:p>
        </p:txBody>
      </p:sp>
      <p:sp>
        <p:nvSpPr>
          <p:cNvPr id="5" name="Footer Placeholder 4">
            <a:extLst>
              <a:ext uri="{FF2B5EF4-FFF2-40B4-BE49-F238E27FC236}">
                <a16:creationId xmlns:a16="http://schemas.microsoft.com/office/drawing/2014/main" id="{4E52A7E3-D058-4FB4-B867-CC333FDA7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86A272-15A8-4582-B014-198E325317E3}"/>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673509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79BD9B-8ADE-4D92-8336-0D81B22F6E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68D347-AAFC-4BF7-8CF5-33DA8DC744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8CEA-263E-4B30-BECE-76F113FFC620}"/>
              </a:ext>
            </a:extLst>
          </p:cNvPr>
          <p:cNvSpPr>
            <a:spLocks noGrp="1"/>
          </p:cNvSpPr>
          <p:nvPr>
            <p:ph type="dt" sz="half" idx="10"/>
          </p:nvPr>
        </p:nvSpPr>
        <p:spPr/>
        <p:txBody>
          <a:bodyPr/>
          <a:lstStyle/>
          <a:p>
            <a:fld id="{DB05C11B-F23B-4D5C-9908-001799168D9F}" type="datetimeFigureOut">
              <a:rPr lang="en-US" smtClean="0"/>
              <a:t>4/10/2022</a:t>
            </a:fld>
            <a:endParaRPr lang="en-US"/>
          </a:p>
        </p:txBody>
      </p:sp>
      <p:sp>
        <p:nvSpPr>
          <p:cNvPr id="5" name="Footer Placeholder 4">
            <a:extLst>
              <a:ext uri="{FF2B5EF4-FFF2-40B4-BE49-F238E27FC236}">
                <a16:creationId xmlns:a16="http://schemas.microsoft.com/office/drawing/2014/main" id="{24DE86E0-172A-4FF7-B6D4-0FB4DF433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F3A7C-601A-419B-BB25-93C83161D0CC}"/>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725649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BBC1-8F9B-49C0-A631-0830AD6809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C26561-A261-4636-B3F5-91AF935D9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2AEECA-5FB3-4BDF-BDE5-4AD7F7332BF4}"/>
              </a:ext>
            </a:extLst>
          </p:cNvPr>
          <p:cNvSpPr>
            <a:spLocks noGrp="1"/>
          </p:cNvSpPr>
          <p:nvPr>
            <p:ph type="dt" sz="half" idx="10"/>
          </p:nvPr>
        </p:nvSpPr>
        <p:spPr/>
        <p:txBody>
          <a:bodyPr/>
          <a:lstStyle/>
          <a:p>
            <a:fld id="{E4AC0C17-13AC-42D0-9A0E-9C1A83FF2533}" type="datetimeFigureOut">
              <a:rPr lang="en-US" smtClean="0"/>
              <a:t>4/10/2022</a:t>
            </a:fld>
            <a:endParaRPr lang="en-US"/>
          </a:p>
        </p:txBody>
      </p:sp>
      <p:sp>
        <p:nvSpPr>
          <p:cNvPr id="5" name="Footer Placeholder 4">
            <a:extLst>
              <a:ext uri="{FF2B5EF4-FFF2-40B4-BE49-F238E27FC236}">
                <a16:creationId xmlns:a16="http://schemas.microsoft.com/office/drawing/2014/main" id="{185D5A23-AEA4-46BE-8A84-9E1B57D10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14601-DD77-4FDD-859D-82987B275B1E}"/>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3858017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4F14-A681-4936-AACD-415ECF0FA0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B9DA2-1879-4CAD-834C-31D9F1435D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2ED489-2600-4B5E-BBA7-C1008D56A7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00CF00-5E53-436D-B94B-AE1A99666256}"/>
              </a:ext>
            </a:extLst>
          </p:cNvPr>
          <p:cNvSpPr>
            <a:spLocks noGrp="1"/>
          </p:cNvSpPr>
          <p:nvPr>
            <p:ph type="dt" sz="half" idx="10"/>
          </p:nvPr>
        </p:nvSpPr>
        <p:spPr/>
        <p:txBody>
          <a:bodyPr/>
          <a:lstStyle/>
          <a:p>
            <a:fld id="{E4AC0C17-13AC-42D0-9A0E-9C1A83FF2533}" type="datetimeFigureOut">
              <a:rPr lang="en-US" smtClean="0"/>
              <a:t>4/10/2022</a:t>
            </a:fld>
            <a:endParaRPr lang="en-US"/>
          </a:p>
        </p:txBody>
      </p:sp>
      <p:sp>
        <p:nvSpPr>
          <p:cNvPr id="6" name="Footer Placeholder 5">
            <a:extLst>
              <a:ext uri="{FF2B5EF4-FFF2-40B4-BE49-F238E27FC236}">
                <a16:creationId xmlns:a16="http://schemas.microsoft.com/office/drawing/2014/main" id="{63EE94A8-A795-459A-AB10-DF8B333D7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65E81A-45A0-46E4-9DD6-F5C98A3BD428}"/>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074581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F67F8-FB89-4C00-9551-F4D5A31FD8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C3B498-BBB0-4215-82E0-FA5A0AF93D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F8368B-A479-479B-BE46-2333CACEA2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41849-32A8-4168-A49D-8669871FD5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60F1CD-2908-4975-B339-5E7481F4DC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8AA830-8BED-4975-A105-51470EC877B6}"/>
              </a:ext>
            </a:extLst>
          </p:cNvPr>
          <p:cNvSpPr>
            <a:spLocks noGrp="1"/>
          </p:cNvSpPr>
          <p:nvPr>
            <p:ph type="dt" sz="half" idx="10"/>
          </p:nvPr>
        </p:nvSpPr>
        <p:spPr/>
        <p:txBody>
          <a:bodyPr/>
          <a:lstStyle/>
          <a:p>
            <a:fld id="{E4AC0C17-13AC-42D0-9A0E-9C1A83FF2533}" type="datetimeFigureOut">
              <a:rPr lang="en-US" smtClean="0"/>
              <a:t>4/10/2022</a:t>
            </a:fld>
            <a:endParaRPr lang="en-US"/>
          </a:p>
        </p:txBody>
      </p:sp>
      <p:sp>
        <p:nvSpPr>
          <p:cNvPr id="8" name="Footer Placeholder 7">
            <a:extLst>
              <a:ext uri="{FF2B5EF4-FFF2-40B4-BE49-F238E27FC236}">
                <a16:creationId xmlns:a16="http://schemas.microsoft.com/office/drawing/2014/main" id="{AB838B94-AACA-46A1-93F3-27DEC423D8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DC3766-714E-484E-95CD-BC10EFA6D283}"/>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330497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6657-8AB1-4CF9-B336-F189CBBCA7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4FDF32-54CA-407E-B338-4D0DA32E9D00}"/>
              </a:ext>
            </a:extLst>
          </p:cNvPr>
          <p:cNvSpPr>
            <a:spLocks noGrp="1"/>
          </p:cNvSpPr>
          <p:nvPr>
            <p:ph type="dt" sz="half" idx="10"/>
          </p:nvPr>
        </p:nvSpPr>
        <p:spPr/>
        <p:txBody>
          <a:bodyPr/>
          <a:lstStyle/>
          <a:p>
            <a:fld id="{E4AC0C17-13AC-42D0-9A0E-9C1A83FF2533}" type="datetimeFigureOut">
              <a:rPr lang="en-US" smtClean="0"/>
              <a:t>4/10/2022</a:t>
            </a:fld>
            <a:endParaRPr lang="en-US"/>
          </a:p>
        </p:txBody>
      </p:sp>
      <p:sp>
        <p:nvSpPr>
          <p:cNvPr id="4" name="Footer Placeholder 3">
            <a:extLst>
              <a:ext uri="{FF2B5EF4-FFF2-40B4-BE49-F238E27FC236}">
                <a16:creationId xmlns:a16="http://schemas.microsoft.com/office/drawing/2014/main" id="{BA882F1A-D44E-4121-AE30-36703706E6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28991-9E23-4F10-BCF9-CD8ABE205497}"/>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86913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1EF45A-16DD-4474-84FF-3D1CF9D8F6C1}"/>
              </a:ext>
            </a:extLst>
          </p:cNvPr>
          <p:cNvSpPr>
            <a:spLocks noGrp="1"/>
          </p:cNvSpPr>
          <p:nvPr>
            <p:ph type="dt" sz="half" idx="10"/>
          </p:nvPr>
        </p:nvSpPr>
        <p:spPr/>
        <p:txBody>
          <a:bodyPr/>
          <a:lstStyle/>
          <a:p>
            <a:fld id="{E4AC0C17-13AC-42D0-9A0E-9C1A83FF2533}" type="datetimeFigureOut">
              <a:rPr lang="en-US" smtClean="0"/>
              <a:t>4/10/2022</a:t>
            </a:fld>
            <a:endParaRPr lang="en-US"/>
          </a:p>
        </p:txBody>
      </p:sp>
      <p:sp>
        <p:nvSpPr>
          <p:cNvPr id="3" name="Footer Placeholder 2">
            <a:extLst>
              <a:ext uri="{FF2B5EF4-FFF2-40B4-BE49-F238E27FC236}">
                <a16:creationId xmlns:a16="http://schemas.microsoft.com/office/drawing/2014/main" id="{DBEB6FC9-E381-4BCF-AE54-585E9DA90F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1CD2A8-7E8A-4B33-9813-142F7D0DE4F9}"/>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7342977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54B3F-FDE2-4083-8AD0-DBBA4EE85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E8D1FD-4C6D-4CE1-ADE4-B898D16D51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1217A-1367-4FFB-AD30-48355658D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59843D-7DD1-46B6-9C23-BDD70872A61E}"/>
              </a:ext>
            </a:extLst>
          </p:cNvPr>
          <p:cNvSpPr>
            <a:spLocks noGrp="1"/>
          </p:cNvSpPr>
          <p:nvPr>
            <p:ph type="dt" sz="half" idx="10"/>
          </p:nvPr>
        </p:nvSpPr>
        <p:spPr/>
        <p:txBody>
          <a:bodyPr/>
          <a:lstStyle/>
          <a:p>
            <a:fld id="{E4AC0C17-13AC-42D0-9A0E-9C1A83FF2533}" type="datetimeFigureOut">
              <a:rPr lang="en-US" smtClean="0"/>
              <a:t>4/10/2022</a:t>
            </a:fld>
            <a:endParaRPr lang="en-US"/>
          </a:p>
        </p:txBody>
      </p:sp>
      <p:sp>
        <p:nvSpPr>
          <p:cNvPr id="6" name="Footer Placeholder 5">
            <a:extLst>
              <a:ext uri="{FF2B5EF4-FFF2-40B4-BE49-F238E27FC236}">
                <a16:creationId xmlns:a16="http://schemas.microsoft.com/office/drawing/2014/main" id="{830082DE-EDCF-4B51-9822-ECCA6F539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B19E0-06B7-4055-BD28-108C1A3BBA18}"/>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562607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BAC1-0E24-458F-819D-2A754E9ADD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08A50B-E9D2-49B8-9DB7-3696F2810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F2D18B-5847-4EEB-9E28-A60FF2576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6F131-BBC8-40E3-B204-B3EB74F39945}"/>
              </a:ext>
            </a:extLst>
          </p:cNvPr>
          <p:cNvSpPr>
            <a:spLocks noGrp="1"/>
          </p:cNvSpPr>
          <p:nvPr>
            <p:ph type="dt" sz="half" idx="10"/>
          </p:nvPr>
        </p:nvSpPr>
        <p:spPr/>
        <p:txBody>
          <a:bodyPr/>
          <a:lstStyle/>
          <a:p>
            <a:fld id="{E4AC0C17-13AC-42D0-9A0E-9C1A83FF2533}" type="datetimeFigureOut">
              <a:rPr lang="en-US" smtClean="0"/>
              <a:t>4/10/2022</a:t>
            </a:fld>
            <a:endParaRPr lang="en-US"/>
          </a:p>
        </p:txBody>
      </p:sp>
      <p:sp>
        <p:nvSpPr>
          <p:cNvPr id="6" name="Footer Placeholder 5">
            <a:extLst>
              <a:ext uri="{FF2B5EF4-FFF2-40B4-BE49-F238E27FC236}">
                <a16:creationId xmlns:a16="http://schemas.microsoft.com/office/drawing/2014/main" id="{F76D4314-D77F-4E04-AF83-FA239D9E92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FD4B9B-F1CD-4610-AF23-D664331C2C9C}"/>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0230406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526ACA-245C-420B-B109-3658CDDE25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32CF0B-AC8B-4961-857D-F1905761BB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B8411-45A5-47A3-B418-602FD20AF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C0C17-13AC-42D0-9A0E-9C1A83FF2533}" type="datetimeFigureOut">
              <a:rPr lang="en-US" smtClean="0"/>
              <a:t>4/10/2022</a:t>
            </a:fld>
            <a:endParaRPr lang="en-US"/>
          </a:p>
        </p:txBody>
      </p:sp>
      <p:sp>
        <p:nvSpPr>
          <p:cNvPr id="5" name="Footer Placeholder 4">
            <a:extLst>
              <a:ext uri="{FF2B5EF4-FFF2-40B4-BE49-F238E27FC236}">
                <a16:creationId xmlns:a16="http://schemas.microsoft.com/office/drawing/2014/main" id="{AC9A77F0-0466-4EE2-A0F4-178E904CF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0F969B-99FE-4E5A-A135-10383933D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US" smtClean="0"/>
              <a:pPr/>
              <a:t>‹#›</a:t>
            </a:fld>
            <a:endParaRPr lang="en-US"/>
          </a:p>
        </p:txBody>
      </p:sp>
      <p:sp>
        <p:nvSpPr>
          <p:cNvPr id="7" name="Title 1">
            <a:extLst>
              <a:ext uri="{FF2B5EF4-FFF2-40B4-BE49-F238E27FC236}">
                <a16:creationId xmlns:a16="http://schemas.microsoft.com/office/drawing/2014/main" id="{D0A7226C-70C6-4715-BD60-D81595D313B8}"/>
              </a:ext>
            </a:extLst>
          </p:cNvPr>
          <p:cNvSpPr txBox="1">
            <a:spLocks/>
          </p:cNvSpPr>
          <p:nvPr userDrawn="1"/>
        </p:nvSpPr>
        <p:spPr>
          <a:xfrm>
            <a:off x="750833" y="6356350"/>
            <a:ext cx="2057400"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lgn="l">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8" name="Picture 7">
            <a:extLst>
              <a:ext uri="{FF2B5EF4-FFF2-40B4-BE49-F238E27FC236}">
                <a16:creationId xmlns:a16="http://schemas.microsoft.com/office/drawing/2014/main" id="{8E427369-7F56-42FB-B755-AE24E1583F34}"/>
              </a:ext>
            </a:extLst>
          </p:cNvPr>
          <p:cNvPicPr>
            <a:picLocks noChangeAspect="1"/>
          </p:cNvPicPr>
          <p:nvPr userDrawn="1"/>
        </p:nvPicPr>
        <p:blipFill>
          <a:blip r:embed="rId14"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9855543" y="6295132"/>
            <a:ext cx="939114" cy="487561"/>
          </a:xfrm>
          <a:prstGeom prst="rect">
            <a:avLst/>
          </a:prstGeom>
        </p:spPr>
      </p:pic>
    </p:spTree>
    <p:extLst>
      <p:ext uri="{BB962C8B-B14F-4D97-AF65-F5344CB8AC3E}">
        <p14:creationId xmlns:p14="http://schemas.microsoft.com/office/powerpoint/2010/main" val="40662031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6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43EEAE-C8EA-438D-BA09-79EA750FCB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2B6550-F08E-470D-A58C-FC1104451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09A222-DCDF-4CDB-9665-EBE32478C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5C11B-F23B-4D5C-9908-001799168D9F}" type="datetimeFigureOut">
              <a:rPr lang="en-US" smtClean="0"/>
              <a:t>4/10/2022</a:t>
            </a:fld>
            <a:endParaRPr lang="en-US"/>
          </a:p>
        </p:txBody>
      </p:sp>
      <p:sp>
        <p:nvSpPr>
          <p:cNvPr id="5" name="Footer Placeholder 4">
            <a:extLst>
              <a:ext uri="{FF2B5EF4-FFF2-40B4-BE49-F238E27FC236}">
                <a16:creationId xmlns:a16="http://schemas.microsoft.com/office/drawing/2014/main" id="{D37D09F9-FB31-47ED-941F-43AF7F346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3C86E3-5E91-4A31-8D41-1A2566B89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D8338-0E8D-48E6-BB85-97ADC313EA7C}" type="slidenum">
              <a:rPr lang="en-US" smtClean="0"/>
              <a:t>‹#›</a:t>
            </a:fld>
            <a:endParaRPr lang="en-US"/>
          </a:p>
        </p:txBody>
      </p:sp>
    </p:spTree>
    <p:extLst>
      <p:ext uri="{BB962C8B-B14F-4D97-AF65-F5344CB8AC3E}">
        <p14:creationId xmlns:p14="http://schemas.microsoft.com/office/powerpoint/2010/main" val="77042878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8.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image" Target="../media/image32.png"/><Relationship Id="rId5" Type="http://schemas.openxmlformats.org/officeDocument/2006/relationships/diagramQuickStyle" Target="../diagrams/quickStyle4.xml"/><Relationship Id="rId10" Type="http://schemas.openxmlformats.org/officeDocument/2006/relationships/image" Target="../media/image31.png"/><Relationship Id="rId4" Type="http://schemas.openxmlformats.org/officeDocument/2006/relationships/diagramLayout" Target="../diagrams/layout4.xm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33.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0.png"/><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3.emf"/><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759B6F-E51A-4F75-ADD7-CF30D305A29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 y="-1"/>
            <a:ext cx="5711346" cy="6366497"/>
          </a:xfrm>
          <a:prstGeom prst="rect">
            <a:avLst/>
          </a:prstGeom>
        </p:spPr>
      </p:pic>
      <p:grpSp>
        <p:nvGrpSpPr>
          <p:cNvPr id="10" name="Group 9">
            <a:extLst>
              <a:ext uri="{FF2B5EF4-FFF2-40B4-BE49-F238E27FC236}">
                <a16:creationId xmlns:a16="http://schemas.microsoft.com/office/drawing/2014/main" id="{8027DB88-A1BB-4A91-9FFC-243BC622AFF3}"/>
              </a:ext>
            </a:extLst>
          </p:cNvPr>
          <p:cNvGrpSpPr/>
          <p:nvPr/>
        </p:nvGrpSpPr>
        <p:grpSpPr>
          <a:xfrm>
            <a:off x="3059289" y="-1"/>
            <a:ext cx="7439378" cy="6366497"/>
            <a:chOff x="3435621" y="0"/>
            <a:chExt cx="5708379" cy="5143500"/>
          </a:xfrm>
        </p:grpSpPr>
        <p:sp useBgFill="1">
          <p:nvSpPr>
            <p:cNvPr id="11" name="Rectangle 8">
              <a:extLst>
                <a:ext uri="{FF2B5EF4-FFF2-40B4-BE49-F238E27FC236}">
                  <a16:creationId xmlns:a16="http://schemas.microsoft.com/office/drawing/2014/main" id="{731F41C5-D5D8-4EEC-BC5E-B6E2C8E230F0}"/>
                </a:ext>
              </a:extLst>
            </p:cNvPr>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2" name="Picture 10">
              <a:extLst>
                <a:ext uri="{FF2B5EF4-FFF2-40B4-BE49-F238E27FC236}">
                  <a16:creationId xmlns:a16="http://schemas.microsoft.com/office/drawing/2014/main" id="{5F1AB121-86FA-42EC-99D0-3BCDFD98DF4C}"/>
                </a:ext>
              </a:extLst>
            </p:cNvPr>
            <p:cNvPicPr>
              <a:picLocks noChangeAspect="1"/>
            </p:cNvPicPr>
            <p:nvPr userDrawn="1"/>
          </p:nvPicPr>
          <p:blipFill>
            <a:blip r:embed="rId4"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itle 1">
            <a:extLst>
              <a:ext uri="{FF2B5EF4-FFF2-40B4-BE49-F238E27FC236}">
                <a16:creationId xmlns:a16="http://schemas.microsoft.com/office/drawing/2014/main" id="{1B32F7DF-33EF-40BD-9DA8-3FE141FE2D96}"/>
              </a:ext>
            </a:extLst>
          </p:cNvPr>
          <p:cNvSpPr>
            <a:spLocks noGrp="1"/>
          </p:cNvSpPr>
          <p:nvPr>
            <p:ph type="ctrTitle" hasCustomPrompt="1"/>
          </p:nvPr>
        </p:nvSpPr>
        <p:spPr>
          <a:xfrm>
            <a:off x="4605867" y="581229"/>
            <a:ext cx="7439377" cy="2744046"/>
          </a:xfrm>
        </p:spPr>
        <p:txBody>
          <a:bodyPr anchor="b">
            <a:normAutofit/>
          </a:bodyPr>
          <a:lstStyle>
            <a:lvl1pPr algn="l">
              <a:defRPr sz="4000" baseline="0">
                <a:solidFill>
                  <a:schemeClr val="tx2">
                    <a:lumMod val="75000"/>
                  </a:schemeClr>
                </a:solidFill>
              </a:defRPr>
            </a:lvl1pPr>
          </a:lstStyle>
          <a:p>
            <a:r>
              <a:rPr lang="en-US" sz="3200" dirty="0">
                <a:solidFill>
                  <a:srgbClr val="0070C0"/>
                </a:solidFill>
              </a:rPr>
              <a:t>6120 Capstone A:</a:t>
            </a:r>
            <a:br>
              <a:rPr lang="en-US" sz="3200" dirty="0">
                <a:solidFill>
                  <a:srgbClr val="0070C0"/>
                </a:solidFill>
              </a:rPr>
            </a:br>
            <a:br>
              <a:rPr lang="en-US" sz="3200" dirty="0">
                <a:solidFill>
                  <a:srgbClr val="0070C0"/>
                </a:solidFill>
              </a:rPr>
            </a:br>
            <a:r>
              <a:rPr lang="en-US" sz="3200" dirty="0">
                <a:solidFill>
                  <a:srgbClr val="0070C0"/>
                </a:solidFill>
              </a:rPr>
              <a:t>Short Term Forecasting of Solar Radiation</a:t>
            </a:r>
            <a:br>
              <a:rPr lang="en-US" sz="3200" dirty="0">
                <a:solidFill>
                  <a:srgbClr val="0070C0"/>
                </a:solidFill>
              </a:rPr>
            </a:br>
            <a:endParaRPr lang="en-US" sz="3200" dirty="0">
              <a:solidFill>
                <a:srgbClr val="0070C0"/>
              </a:solidFill>
            </a:endParaRPr>
          </a:p>
        </p:txBody>
      </p:sp>
      <p:sp>
        <p:nvSpPr>
          <p:cNvPr id="15" name="Subtitle 2">
            <a:extLst>
              <a:ext uri="{FF2B5EF4-FFF2-40B4-BE49-F238E27FC236}">
                <a16:creationId xmlns:a16="http://schemas.microsoft.com/office/drawing/2014/main" id="{2919FD30-1C06-4654-9515-B914B78E44ED}"/>
              </a:ext>
            </a:extLst>
          </p:cNvPr>
          <p:cNvSpPr>
            <a:spLocks noGrp="1"/>
          </p:cNvSpPr>
          <p:nvPr>
            <p:ph type="subTitle" idx="1" hasCustomPrompt="1"/>
          </p:nvPr>
        </p:nvSpPr>
        <p:spPr>
          <a:xfrm>
            <a:off x="5776929" y="3183247"/>
            <a:ext cx="2914721" cy="1579779"/>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sz="2000" dirty="0">
                <a:solidFill>
                  <a:srgbClr val="0070C0"/>
                </a:solidFill>
              </a:rPr>
              <a:t>Advisor: </a:t>
            </a:r>
          </a:p>
          <a:p>
            <a:r>
              <a:rPr lang="en-US" sz="2000" dirty="0" err="1">
                <a:solidFill>
                  <a:srgbClr val="0070C0"/>
                </a:solidFill>
              </a:rPr>
              <a:t>shailbal</a:t>
            </a:r>
            <a:r>
              <a:rPr lang="en-US" sz="2000" dirty="0">
                <a:solidFill>
                  <a:srgbClr val="0070C0"/>
                </a:solidFill>
              </a:rPr>
              <a:t> </a:t>
            </a:r>
            <a:r>
              <a:rPr lang="en-US" sz="2000" dirty="0" err="1">
                <a:solidFill>
                  <a:srgbClr val="0070C0"/>
                </a:solidFill>
              </a:rPr>
              <a:t>chakarbarty</a:t>
            </a:r>
            <a:endParaRPr lang="en-US" dirty="0">
              <a:solidFill>
                <a:srgbClr val="0070C0"/>
              </a:solidFill>
            </a:endParaRPr>
          </a:p>
          <a:p>
            <a:r>
              <a:rPr lang="en-US" sz="2000" dirty="0">
                <a:solidFill>
                  <a:srgbClr val="0070C0"/>
                </a:solidFill>
              </a:rPr>
              <a:t>Bradley Blanchard </a:t>
            </a:r>
          </a:p>
          <a:p>
            <a:r>
              <a:rPr lang="en-US" dirty="0">
                <a:solidFill>
                  <a:srgbClr val="0070C0"/>
                </a:solidFill>
              </a:rPr>
              <a:t>Ashwin Thota</a:t>
            </a:r>
            <a:r>
              <a:rPr lang="en-US" sz="2000" dirty="0">
                <a:solidFill>
                  <a:srgbClr val="0070C0"/>
                </a:solidFill>
              </a:rPr>
              <a:t> </a:t>
            </a:r>
            <a:endParaRPr lang="en-US" dirty="0">
              <a:solidFill>
                <a:srgbClr val="0070C0"/>
              </a:solidFill>
            </a:endParaRPr>
          </a:p>
        </p:txBody>
      </p:sp>
      <p:sp>
        <p:nvSpPr>
          <p:cNvPr id="16" name="Text Placeholder 11">
            <a:extLst>
              <a:ext uri="{FF2B5EF4-FFF2-40B4-BE49-F238E27FC236}">
                <a16:creationId xmlns:a16="http://schemas.microsoft.com/office/drawing/2014/main" id="{1ABC9E63-0D1D-4FA1-8B9B-4DDAC4DC0EA8}"/>
              </a:ext>
            </a:extLst>
          </p:cNvPr>
          <p:cNvSpPr txBox="1">
            <a:spLocks/>
          </p:cNvSpPr>
          <p:nvPr/>
        </p:nvSpPr>
        <p:spPr>
          <a:xfrm>
            <a:off x="9068633" y="5157348"/>
            <a:ext cx="1946302" cy="995577"/>
          </a:xfrm>
          <a:prstGeom prst="rect">
            <a:avLst/>
          </a:prstGeom>
        </p:spPr>
        <p:txBody>
          <a:bodyPr vert="horz" lIns="91440" tIns="45720" rIns="91440" bIns="45720" rtlCol="0" anchor="ctr">
            <a:noAutofit/>
          </a:bodyPr>
          <a:lstStyle>
            <a:defPPr>
              <a:defRPr lang="en-US"/>
            </a:defPPr>
            <a:lvl1pPr marL="0" indent="0" algn="l" defTabSz="914400" rtl="0" eaLnBrk="1" latinLnBrk="0" hangingPunct="1">
              <a:buFont typeface="Arial" panose="020B0604020202020204" pitchFamily="34" charset="0"/>
              <a:buNone/>
              <a:defRPr sz="1600" i="1" kern="1200">
                <a:solidFill>
                  <a:schemeClr val="tx2">
                    <a:lumMod val="75000"/>
                  </a:schemeClr>
                </a:solidFill>
                <a:latin typeface="+mn-lt"/>
                <a:ea typeface="+mn-ea"/>
                <a:cs typeface="+mn-cs"/>
              </a:defRPr>
            </a:lvl1pPr>
            <a:lvl2pPr marL="192881" indent="0" algn="l" defTabSz="914400" rtl="0" eaLnBrk="1" latinLnBrk="0" hangingPunct="1">
              <a:buNone/>
              <a:defRPr sz="675" kern="1200">
                <a:solidFill>
                  <a:schemeClr val="tx1"/>
                </a:solidFill>
                <a:latin typeface="+mn-lt"/>
                <a:ea typeface="+mn-ea"/>
                <a:cs typeface="+mn-cs"/>
              </a:defRPr>
            </a:lvl2pPr>
            <a:lvl3pPr marL="385763" indent="0" algn="l" defTabSz="914400" rtl="0" eaLnBrk="1" latinLnBrk="0" hangingPunct="1">
              <a:buNone/>
              <a:defRPr sz="591" kern="1200">
                <a:solidFill>
                  <a:schemeClr val="tx1"/>
                </a:solidFill>
                <a:latin typeface="+mn-lt"/>
                <a:ea typeface="+mn-ea"/>
                <a:cs typeface="+mn-cs"/>
              </a:defRPr>
            </a:lvl3pPr>
            <a:lvl4pPr marL="578644" indent="0" algn="l" defTabSz="914400" rtl="0" eaLnBrk="1" latinLnBrk="0" hangingPunct="1">
              <a:buNone/>
              <a:defRPr sz="506" kern="1200">
                <a:solidFill>
                  <a:schemeClr val="tx1"/>
                </a:solidFill>
                <a:latin typeface="+mn-lt"/>
                <a:ea typeface="+mn-ea"/>
                <a:cs typeface="+mn-cs"/>
              </a:defRPr>
            </a:lvl4pPr>
            <a:lvl5pPr marL="771525" indent="0" algn="l" defTabSz="914400" rtl="0" eaLnBrk="1" latinLnBrk="0" hangingPunct="1">
              <a:buNone/>
              <a:defRPr sz="506"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rPr>
              <a:t>BY: </a:t>
            </a:r>
          </a:p>
          <a:p>
            <a:r>
              <a:rPr lang="en-US" dirty="0" err="1">
                <a:solidFill>
                  <a:srgbClr val="0070C0"/>
                </a:solidFill>
              </a:rPr>
              <a:t>Lijju</a:t>
            </a:r>
            <a:r>
              <a:rPr lang="en-US" dirty="0">
                <a:solidFill>
                  <a:srgbClr val="0070C0"/>
                </a:solidFill>
              </a:rPr>
              <a:t> Mathew</a:t>
            </a:r>
          </a:p>
          <a:p>
            <a:r>
              <a:rPr lang="en-US" dirty="0">
                <a:solidFill>
                  <a:srgbClr val="0070C0"/>
                </a:solidFill>
              </a:rPr>
              <a:t>Paritosh Rai</a:t>
            </a:r>
          </a:p>
          <a:p>
            <a:r>
              <a:rPr lang="en-US" dirty="0">
                <a:solidFill>
                  <a:srgbClr val="0070C0"/>
                </a:solidFill>
              </a:rPr>
              <a:t>Sid </a:t>
            </a:r>
            <a:r>
              <a:rPr lang="en-US" dirty="0" err="1">
                <a:solidFill>
                  <a:srgbClr val="0070C0"/>
                </a:solidFill>
              </a:rPr>
              <a:t>Swarupananda</a:t>
            </a:r>
            <a:endParaRPr lang="en-US" dirty="0">
              <a:solidFill>
                <a:srgbClr val="0070C0"/>
              </a:solidFill>
            </a:endParaRPr>
          </a:p>
        </p:txBody>
      </p:sp>
    </p:spTree>
    <p:extLst>
      <p:ext uri="{BB962C8B-B14F-4D97-AF65-F5344CB8AC3E}">
        <p14:creationId xmlns:p14="http://schemas.microsoft.com/office/powerpoint/2010/main" val="930892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9227-B244-48FC-B464-647FAB6411CD}"/>
              </a:ext>
            </a:extLst>
          </p:cNvPr>
          <p:cNvSpPr>
            <a:spLocks noGrp="1"/>
          </p:cNvSpPr>
          <p:nvPr>
            <p:ph type="title"/>
          </p:nvPr>
        </p:nvSpPr>
        <p:spPr/>
        <p:txBody>
          <a:bodyPr/>
          <a:lstStyle/>
          <a:p>
            <a:r>
              <a:rPr lang="en-US" dirty="0"/>
              <a:t>Discussion/Ethics</a:t>
            </a:r>
          </a:p>
        </p:txBody>
      </p:sp>
    </p:spTree>
    <p:extLst>
      <p:ext uri="{BB962C8B-B14F-4D97-AF65-F5344CB8AC3E}">
        <p14:creationId xmlns:p14="http://schemas.microsoft.com/office/powerpoint/2010/main" val="215033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E68C-5060-4D9D-A82C-AB3B3A508D39}"/>
              </a:ext>
            </a:extLst>
          </p:cNvPr>
          <p:cNvSpPr>
            <a:spLocks noGrp="1"/>
          </p:cNvSpPr>
          <p:nvPr>
            <p:ph type="title"/>
          </p:nvPr>
        </p:nvSpPr>
        <p:spPr>
          <a:xfrm>
            <a:off x="759177" y="0"/>
            <a:ext cx="10515600" cy="1325563"/>
          </a:xfrm>
        </p:spPr>
        <p:txBody>
          <a:bodyPr/>
          <a:lstStyle/>
          <a:p>
            <a:r>
              <a:rPr lang="en-US" dirty="0"/>
              <a:t>Conclusions</a:t>
            </a:r>
          </a:p>
        </p:txBody>
      </p:sp>
    </p:spTree>
    <p:extLst>
      <p:ext uri="{BB962C8B-B14F-4D97-AF65-F5344CB8AC3E}">
        <p14:creationId xmlns:p14="http://schemas.microsoft.com/office/powerpoint/2010/main" val="1655151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AC4EC-C2DB-42A5-AB43-C8DA2C392024}"/>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a:r>
              <a:rPr lang="en-US" sz="5400" kern="1200">
                <a:solidFill>
                  <a:srgbClr val="FFFFFF"/>
                </a:solidFill>
                <a:latin typeface="+mj-lt"/>
                <a:ea typeface="+mj-ea"/>
                <a:cs typeface="+mj-cs"/>
              </a:rPr>
              <a:t>Questions?</a:t>
            </a:r>
          </a:p>
        </p:txBody>
      </p:sp>
      <p:cxnSp>
        <p:nvCxnSpPr>
          <p:cNvPr id="18" name="Straight Connector 17">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Graphic 5" descr="Question mark">
            <a:extLst>
              <a:ext uri="{FF2B5EF4-FFF2-40B4-BE49-F238E27FC236}">
                <a16:creationId xmlns:a16="http://schemas.microsoft.com/office/drawing/2014/main" id="{5111902F-4C28-3024-EDA8-AF9494F2B8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460364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85B4-9144-4C74-922B-269355911D0D}"/>
              </a:ext>
            </a:extLst>
          </p:cNvPr>
          <p:cNvSpPr>
            <a:spLocks noGrp="1"/>
          </p:cNvSpPr>
          <p:nvPr>
            <p:ph type="title"/>
          </p:nvPr>
        </p:nvSpPr>
        <p:spPr>
          <a:xfrm>
            <a:off x="0" y="68173"/>
            <a:ext cx="10515600" cy="1325563"/>
          </a:xfrm>
        </p:spPr>
        <p:txBody>
          <a:bodyPr>
            <a:normAutofit/>
          </a:bodyPr>
          <a:lstStyle/>
          <a:p>
            <a:r>
              <a:rPr lang="en-US" sz="4000" dirty="0"/>
              <a:t>Citations </a:t>
            </a:r>
          </a:p>
        </p:txBody>
      </p:sp>
      <p:sp>
        <p:nvSpPr>
          <p:cNvPr id="3" name="Rectangle: Rounded Corners 2">
            <a:extLst>
              <a:ext uri="{FF2B5EF4-FFF2-40B4-BE49-F238E27FC236}">
                <a16:creationId xmlns:a16="http://schemas.microsoft.com/office/drawing/2014/main" id="{F218A982-0258-49B2-AA91-49376B4CE64F}"/>
              </a:ext>
            </a:extLst>
          </p:cNvPr>
          <p:cNvSpPr/>
          <p:nvPr/>
        </p:nvSpPr>
        <p:spPr>
          <a:xfrm>
            <a:off x="1882422" y="406399"/>
            <a:ext cx="4888089" cy="58815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sz="1400" dirty="0">
                <a:latin typeface="CMR10"/>
              </a:rPr>
              <a:t>1</a:t>
            </a:r>
            <a:r>
              <a:rPr lang="en-US" sz="1400" b="0" i="0" u="none" strike="noStrike" baseline="0" dirty="0">
                <a:latin typeface="CMR10"/>
              </a:rPr>
              <a:t>. </a:t>
            </a:r>
            <a:r>
              <a:rPr lang="en-US" sz="1400" b="0" i="0" u="none" strike="noStrike" baseline="0" dirty="0" err="1">
                <a:latin typeface="CMR10"/>
              </a:rPr>
              <a:t>Foad</a:t>
            </a:r>
            <a:r>
              <a:rPr lang="en-US" sz="1400" b="0" i="0" u="none" strike="noStrike" baseline="0" dirty="0">
                <a:latin typeface="CMR10"/>
              </a:rPr>
              <a:t> H. </a:t>
            </a:r>
            <a:r>
              <a:rPr lang="en-US" sz="1400" b="0" i="0" u="none" strike="noStrike" baseline="0" dirty="0" err="1">
                <a:latin typeface="CMR10"/>
              </a:rPr>
              <a:t>Gandoman</a:t>
            </a:r>
            <a:r>
              <a:rPr lang="en-US" sz="1400" b="0" i="0" u="none" strike="noStrike" baseline="0" dirty="0">
                <a:latin typeface="CMR10"/>
              </a:rPr>
              <a:t>, Shady H.E. Abdel Aleem, </a:t>
            </a:r>
            <a:r>
              <a:rPr lang="en-US" sz="1400" b="0" i="0" u="none" strike="noStrike" baseline="0" dirty="0" err="1">
                <a:latin typeface="CMR10"/>
              </a:rPr>
              <a:t>Noshin</a:t>
            </a:r>
            <a:r>
              <a:rPr lang="en-US" sz="1400" b="0" i="0" u="none" strike="noStrike" baseline="0" dirty="0">
                <a:latin typeface="CMR10"/>
              </a:rPr>
              <a:t> Omar, Abdollah Ahmadi,</a:t>
            </a:r>
          </a:p>
          <a:p>
            <a:pPr algn="l"/>
            <a:r>
              <a:rPr lang="en-US" sz="1400" b="0" i="0" u="none" strike="noStrike" baseline="0" dirty="0">
                <a:latin typeface="CMR10"/>
              </a:rPr>
              <a:t>Faisal Q. </a:t>
            </a:r>
            <a:r>
              <a:rPr lang="en-US" sz="1400" b="0" i="0" u="none" strike="noStrike" baseline="0" dirty="0" err="1">
                <a:latin typeface="CMR10"/>
              </a:rPr>
              <a:t>Alenezi</a:t>
            </a:r>
            <a:r>
              <a:rPr lang="en-US" sz="1400" b="0" i="0" u="none" strike="noStrike" baseline="0" dirty="0">
                <a:latin typeface="CMR10"/>
              </a:rPr>
              <a:t>. Short-term solar power forecasting considering cloud coverage and ambient temperature variation effects. </a:t>
            </a:r>
          </a:p>
          <a:p>
            <a:pPr algn="l"/>
            <a:endParaRPr lang="en-US" sz="1400" dirty="0">
              <a:latin typeface="CMR10"/>
            </a:endParaRPr>
          </a:p>
          <a:p>
            <a:pPr algn="l"/>
            <a:r>
              <a:rPr lang="en-US" sz="1400" b="0" i="0" u="none" strike="noStrike" baseline="0" dirty="0">
                <a:latin typeface="CMR10"/>
              </a:rPr>
              <a:t>2. S.K. Aggarwal, L.M. Saini. Solar energy prediction using linear and nonlinear regularization models: A study on AMS (American Meteorological Society) 2013-14 Solar Energy Prediction Contest.</a:t>
            </a:r>
          </a:p>
          <a:p>
            <a:pPr algn="l"/>
            <a:r>
              <a:rPr lang="en-US" sz="1400" b="0" i="0" u="none" strike="noStrike" baseline="0" dirty="0">
                <a:latin typeface="CMR10"/>
              </a:rPr>
              <a:t> </a:t>
            </a:r>
          </a:p>
          <a:p>
            <a:pPr algn="l"/>
            <a:r>
              <a:rPr lang="en-US" sz="1400" b="0" i="0" u="none" strike="noStrike" baseline="0" dirty="0">
                <a:latin typeface="CMR10"/>
              </a:rPr>
              <a:t>3. Emre </a:t>
            </a:r>
            <a:r>
              <a:rPr lang="en-US" sz="1400" b="0" i="0" u="none" strike="noStrike" baseline="0" dirty="0" err="1">
                <a:latin typeface="CMR10"/>
              </a:rPr>
              <a:t>Akarslan</a:t>
            </a:r>
            <a:r>
              <a:rPr lang="en-US" sz="1400" b="0" i="0" u="none" strike="noStrike" baseline="0" dirty="0">
                <a:latin typeface="CMR10"/>
              </a:rPr>
              <a:t>, </a:t>
            </a:r>
            <a:r>
              <a:rPr lang="en-US" sz="1400" b="0" i="0" u="none" strike="noStrike" baseline="0" dirty="0" err="1">
                <a:latin typeface="CMR10"/>
              </a:rPr>
              <a:t>Fatih</a:t>
            </a:r>
            <a:r>
              <a:rPr lang="en-US" sz="1400" b="0" i="0" u="none" strike="noStrike" baseline="0" dirty="0">
                <a:latin typeface="CMR10"/>
              </a:rPr>
              <a:t> </a:t>
            </a:r>
            <a:r>
              <a:rPr lang="en-US" sz="1400" b="0" i="0" u="none" strike="noStrike" baseline="0" dirty="0" err="1">
                <a:latin typeface="CMR10"/>
              </a:rPr>
              <a:t>Onur</a:t>
            </a:r>
            <a:r>
              <a:rPr lang="en-US" sz="1400" b="0" i="0" u="none" strike="noStrike" baseline="0" dirty="0">
                <a:latin typeface="CMR10"/>
              </a:rPr>
              <a:t> </a:t>
            </a:r>
            <a:r>
              <a:rPr lang="en-US" sz="1400" b="0" i="0" u="none" strike="noStrike" baseline="0" dirty="0" err="1">
                <a:latin typeface="CMR10"/>
              </a:rPr>
              <a:t>Hocaoglu</a:t>
            </a:r>
            <a:r>
              <a:rPr lang="en-US" sz="1400" b="0" i="0" u="none" strike="noStrike" baseline="0" dirty="0">
                <a:latin typeface="CMR10"/>
              </a:rPr>
              <a:t>, Rifat </a:t>
            </a:r>
            <a:r>
              <a:rPr lang="en-US" sz="1400" b="0" i="0" u="none" strike="noStrike" baseline="0" dirty="0" err="1">
                <a:latin typeface="CMR10"/>
              </a:rPr>
              <a:t>Edizkan</a:t>
            </a:r>
            <a:r>
              <a:rPr lang="en-US" sz="1400" b="0" i="0" u="none" strike="noStrike" baseline="0" dirty="0">
                <a:latin typeface="CMR10"/>
              </a:rPr>
              <a:t>. A novel M-D (multidimensional) linear prediction filter approach for hourly solar radiation forecasting. </a:t>
            </a:r>
          </a:p>
          <a:p>
            <a:pPr algn="l"/>
            <a:endParaRPr lang="en-US" sz="1400" dirty="0">
              <a:latin typeface="CMR10"/>
            </a:endParaRPr>
          </a:p>
          <a:p>
            <a:pPr algn="l"/>
            <a:r>
              <a:rPr lang="en-US" sz="1400" b="0" i="0" u="none" strike="noStrike" baseline="0" dirty="0">
                <a:latin typeface="CMR10"/>
              </a:rPr>
              <a:t>4. </a:t>
            </a:r>
            <a:r>
              <a:rPr lang="en-US" sz="1400" b="0" i="0" u="none" strike="noStrike" baseline="0" dirty="0" err="1">
                <a:latin typeface="CMR10"/>
              </a:rPr>
              <a:t>Fatih</a:t>
            </a:r>
            <a:r>
              <a:rPr lang="en-US" sz="1400" b="0" i="0" u="none" strike="noStrike" baseline="0" dirty="0">
                <a:latin typeface="CMR10"/>
              </a:rPr>
              <a:t> </a:t>
            </a:r>
            <a:r>
              <a:rPr lang="en-US" sz="1400" b="0" i="0" u="none" strike="noStrike" baseline="0" dirty="0" err="1">
                <a:latin typeface="CMR10"/>
              </a:rPr>
              <a:t>Onur</a:t>
            </a:r>
            <a:r>
              <a:rPr lang="en-US" sz="1400" b="0" i="0" u="none" strike="noStrike" baseline="0" dirty="0">
                <a:latin typeface="CMR10"/>
              </a:rPr>
              <a:t> </a:t>
            </a:r>
            <a:r>
              <a:rPr lang="en-US" sz="1400" b="0" i="0" u="none" strike="noStrike" baseline="0" dirty="0" err="1">
                <a:latin typeface="CMR10"/>
              </a:rPr>
              <a:t>Hocaoglu</a:t>
            </a:r>
            <a:r>
              <a:rPr lang="en-US" sz="1400" b="0" i="0" u="none" strike="noStrike" baseline="0" dirty="0">
                <a:latin typeface="CMR10"/>
              </a:rPr>
              <a:t>, Faith </a:t>
            </a:r>
            <a:r>
              <a:rPr lang="en-US" sz="1400" b="0" i="0" u="none" strike="noStrike" baseline="0" dirty="0" err="1">
                <a:latin typeface="CMR10"/>
              </a:rPr>
              <a:t>Serttas</a:t>
            </a:r>
            <a:r>
              <a:rPr lang="en-US" sz="1400" b="0" i="0" u="none" strike="noStrike" baseline="0" dirty="0">
                <a:latin typeface="CMR10"/>
              </a:rPr>
              <a:t>. A novel hybrid (</a:t>
            </a:r>
            <a:r>
              <a:rPr lang="en-US" sz="1400" b="0" i="0" u="none" strike="noStrike" baseline="0" dirty="0" err="1">
                <a:latin typeface="CMR10"/>
              </a:rPr>
              <a:t>Mycielsi</a:t>
            </a:r>
            <a:r>
              <a:rPr lang="en-US" sz="1400" b="0" i="0" u="none" strike="noStrike" baseline="0" dirty="0">
                <a:latin typeface="CMR10"/>
              </a:rPr>
              <a:t>-Markov) model for hourly solar radiation forecasting.</a:t>
            </a:r>
          </a:p>
          <a:p>
            <a:pPr algn="l"/>
            <a:endParaRPr lang="en-US" sz="1400" dirty="0">
              <a:latin typeface="CMR10"/>
            </a:endParaRPr>
          </a:p>
          <a:p>
            <a:pPr algn="l"/>
            <a:r>
              <a:rPr lang="en-US" sz="1400" b="0" i="0" u="none" strike="noStrike" baseline="0" dirty="0">
                <a:latin typeface="CMR10"/>
              </a:rPr>
              <a:t> 5. </a:t>
            </a:r>
            <a:r>
              <a:rPr lang="en-US" sz="1400" b="0" i="0" u="none" strike="noStrike" baseline="0" dirty="0" err="1">
                <a:latin typeface="CMR10"/>
              </a:rPr>
              <a:t>Benali</a:t>
            </a:r>
            <a:r>
              <a:rPr lang="en-US" sz="1400" b="0" i="0" u="none" strike="noStrike" baseline="0" dirty="0">
                <a:latin typeface="CMR10"/>
              </a:rPr>
              <a:t>, G. </a:t>
            </a:r>
            <a:r>
              <a:rPr lang="en-US" sz="1400" b="0" i="0" u="none" strike="noStrike" baseline="0" dirty="0" err="1">
                <a:latin typeface="CMR10"/>
              </a:rPr>
              <a:t>Notton</a:t>
            </a:r>
            <a:r>
              <a:rPr lang="en-US" sz="1400" b="0" i="0" u="none" strike="noStrike" baseline="0" dirty="0">
                <a:latin typeface="CMR10"/>
              </a:rPr>
              <a:t>, A. </a:t>
            </a:r>
            <a:r>
              <a:rPr lang="en-US" sz="1400" b="0" i="0" u="none" strike="noStrike" baseline="0" dirty="0" err="1">
                <a:latin typeface="CMR10"/>
              </a:rPr>
              <a:t>Fouilloy</a:t>
            </a:r>
            <a:r>
              <a:rPr lang="en-US" sz="1400" b="0" i="0" u="none" strike="noStrike" baseline="0" dirty="0">
                <a:latin typeface="CMR10"/>
              </a:rPr>
              <a:t>, C. </a:t>
            </a:r>
            <a:r>
              <a:rPr lang="en-US" sz="1400" b="0" i="0" u="none" strike="noStrike" baseline="0" dirty="0" err="1">
                <a:latin typeface="CMR10"/>
              </a:rPr>
              <a:t>Voyant</a:t>
            </a:r>
            <a:r>
              <a:rPr lang="en-US" sz="1400" b="0" i="0" u="none" strike="noStrike" baseline="0" dirty="0">
                <a:latin typeface="CMR10"/>
              </a:rPr>
              <a:t>, R. </a:t>
            </a:r>
            <a:r>
              <a:rPr lang="en-US" sz="1400" b="0" i="0" u="none" strike="noStrike" baseline="0" dirty="0" err="1">
                <a:latin typeface="CMR10"/>
              </a:rPr>
              <a:t>Dizene</a:t>
            </a:r>
            <a:r>
              <a:rPr lang="en-US" sz="1400" b="0" i="0" u="none" strike="noStrike" baseline="0" dirty="0">
                <a:latin typeface="CMR10"/>
              </a:rPr>
              <a:t>. Solar radiation forecasting using artificial neural network and random forest methods: Application to normal beam, horizontal diffuse and global components. </a:t>
            </a:r>
            <a:endParaRPr lang="en-US" sz="1400" dirty="0"/>
          </a:p>
        </p:txBody>
      </p:sp>
      <p:sp>
        <p:nvSpPr>
          <p:cNvPr id="4" name="Rectangle: Rounded Corners 3">
            <a:extLst>
              <a:ext uri="{FF2B5EF4-FFF2-40B4-BE49-F238E27FC236}">
                <a16:creationId xmlns:a16="http://schemas.microsoft.com/office/drawing/2014/main" id="{2590A30A-722F-45E0-8539-2C27CB8A7498}"/>
              </a:ext>
            </a:extLst>
          </p:cNvPr>
          <p:cNvSpPr/>
          <p:nvPr/>
        </p:nvSpPr>
        <p:spPr>
          <a:xfrm>
            <a:off x="6838245" y="406400"/>
            <a:ext cx="4888089" cy="58815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sz="1400" b="0" i="0" u="none" strike="noStrike" baseline="0" dirty="0">
                <a:latin typeface="CMR10"/>
              </a:rPr>
              <a:t>6. Ayu </a:t>
            </a:r>
            <a:r>
              <a:rPr lang="en-US" sz="1400" b="0" i="0" u="none" strike="noStrike" baseline="0" dirty="0" err="1">
                <a:latin typeface="CMR10"/>
              </a:rPr>
              <a:t>Wazira</a:t>
            </a:r>
            <a:r>
              <a:rPr lang="en-US" sz="1400" b="0" i="0" u="none" strike="noStrike" baseline="0" dirty="0">
                <a:latin typeface="CMR10"/>
              </a:rPr>
              <a:t> </a:t>
            </a:r>
            <a:r>
              <a:rPr lang="en-US" sz="1400" b="0" i="0" u="none" strike="noStrike" baseline="0" dirty="0" err="1">
                <a:latin typeface="CMR10"/>
              </a:rPr>
              <a:t>Azhari</a:t>
            </a:r>
            <a:r>
              <a:rPr lang="en-US" sz="1400" b="0" i="0" u="none" strike="noStrike" baseline="0" dirty="0">
                <a:latin typeface="CMR10"/>
              </a:rPr>
              <a:t>, </a:t>
            </a:r>
            <a:r>
              <a:rPr lang="en-US" sz="1400" b="0" i="0" u="none" strike="noStrike" baseline="0" dirty="0" err="1">
                <a:latin typeface="CMR10"/>
              </a:rPr>
              <a:t>Kamaruzzaman</a:t>
            </a:r>
            <a:r>
              <a:rPr lang="en-US" sz="1400" b="0" i="0" u="none" strike="noStrike" baseline="0" dirty="0">
                <a:latin typeface="CMR10"/>
              </a:rPr>
              <a:t> </a:t>
            </a:r>
            <a:r>
              <a:rPr lang="en-US" sz="1400" b="0" i="0" u="none" strike="noStrike" baseline="0" dirty="0" err="1">
                <a:latin typeface="CMR10"/>
              </a:rPr>
              <a:t>Sopian</a:t>
            </a:r>
            <a:r>
              <a:rPr lang="en-US" sz="1400" b="0" i="0" u="none" strike="noStrike" baseline="0" dirty="0">
                <a:latin typeface="CMR10"/>
              </a:rPr>
              <a:t>, </a:t>
            </a:r>
            <a:r>
              <a:rPr lang="en-US" sz="1400" b="0" i="0" u="none" strike="noStrike" baseline="0" dirty="0" err="1">
                <a:latin typeface="CMR10"/>
              </a:rPr>
              <a:t>Azami</a:t>
            </a:r>
            <a:r>
              <a:rPr lang="en-US" sz="1400" b="0" i="0" u="none" strike="noStrike" baseline="0" dirty="0">
                <a:latin typeface="CMR10"/>
              </a:rPr>
              <a:t> </a:t>
            </a:r>
            <a:r>
              <a:rPr lang="en-US" sz="1400" b="0" i="0" u="none" strike="noStrike" baseline="0" dirty="0" err="1">
                <a:latin typeface="CMR10"/>
              </a:rPr>
              <a:t>Zaharim</a:t>
            </a:r>
            <a:r>
              <a:rPr lang="en-US" sz="1400" b="0" i="0" u="none" strike="noStrike" baseline="0" dirty="0">
                <a:latin typeface="CMR10"/>
              </a:rPr>
              <a:t>, Mohamad Al Ghoul. School of Environmental Engineering, </a:t>
            </a:r>
            <a:r>
              <a:rPr lang="en-US" sz="1400" b="0" i="0" u="none" strike="noStrike" baseline="0" dirty="0" err="1">
                <a:latin typeface="CMR10"/>
              </a:rPr>
              <a:t>Universiti</a:t>
            </a:r>
            <a:r>
              <a:rPr lang="en-US" sz="1400" b="0" i="0" u="none" strike="noStrike" baseline="0" dirty="0">
                <a:latin typeface="CMR10"/>
              </a:rPr>
              <a:t> Malaysia Perlis, 01000 </a:t>
            </a:r>
            <a:r>
              <a:rPr lang="en-US" sz="1400" b="0" i="0" u="none" strike="noStrike" baseline="0" dirty="0" err="1">
                <a:latin typeface="CMR10"/>
              </a:rPr>
              <a:t>Kangar</a:t>
            </a:r>
            <a:r>
              <a:rPr lang="en-US" sz="1400" b="0" i="0" u="none" strike="noStrike" baseline="0" dirty="0">
                <a:latin typeface="CMR10"/>
              </a:rPr>
              <a:t> Perlis, Malaysia</a:t>
            </a:r>
          </a:p>
          <a:p>
            <a:pPr algn="l"/>
            <a:endParaRPr lang="en-US" sz="1400" b="0" i="0" u="none" strike="noStrike" baseline="0" dirty="0">
              <a:latin typeface="CMR10"/>
            </a:endParaRPr>
          </a:p>
          <a:p>
            <a:pPr algn="l"/>
            <a:r>
              <a:rPr lang="en-US" sz="1400" b="0" i="0" u="none" strike="noStrike" baseline="0" dirty="0">
                <a:latin typeface="CMR10"/>
              </a:rPr>
              <a:t>7. El-Sayed M. El-</a:t>
            </a:r>
            <a:r>
              <a:rPr lang="en-US" sz="1400" b="0" i="0" u="none" strike="noStrike" baseline="0" dirty="0" err="1">
                <a:latin typeface="CMR10"/>
              </a:rPr>
              <a:t>Kenawy,Seyedali</a:t>
            </a:r>
            <a:r>
              <a:rPr lang="en-US" sz="1400" b="0" i="0" u="none" strike="noStrike" baseline="0" dirty="0">
                <a:latin typeface="CMR10"/>
              </a:rPr>
              <a:t> </a:t>
            </a:r>
            <a:r>
              <a:rPr lang="en-US" sz="1400" b="0" i="0" u="none" strike="noStrike" baseline="0" dirty="0" err="1">
                <a:latin typeface="CMR10"/>
              </a:rPr>
              <a:t>Mirjalili,Sherif</a:t>
            </a:r>
            <a:r>
              <a:rPr lang="en-US" sz="1400" b="0" i="0" u="none" strike="noStrike" baseline="0" dirty="0">
                <a:latin typeface="CMR10"/>
              </a:rPr>
              <a:t> S. M. </a:t>
            </a:r>
            <a:r>
              <a:rPr lang="en-US" sz="1400" b="0" i="0" u="none" strike="noStrike" baseline="0" dirty="0" err="1">
                <a:latin typeface="CMR10"/>
              </a:rPr>
              <a:t>Ghoneim</a:t>
            </a:r>
            <a:r>
              <a:rPr lang="en-US" sz="1400" b="0" i="0" u="none" strike="noStrike" baseline="0" dirty="0">
                <a:latin typeface="CMR10"/>
              </a:rPr>
              <a:t>, Marwa </a:t>
            </a:r>
            <a:r>
              <a:rPr lang="en-US" sz="1400" b="0" i="0" u="none" strike="noStrike" baseline="0" dirty="0" err="1">
                <a:latin typeface="CMR10"/>
              </a:rPr>
              <a:t>Metwally</a:t>
            </a:r>
            <a:r>
              <a:rPr lang="en-US" sz="1400" b="0" i="0" u="none" strike="noStrike" baseline="0" dirty="0">
                <a:latin typeface="CMR10"/>
              </a:rPr>
              <a:t> Eid, M. El-Said ,Zeeshan </a:t>
            </a:r>
            <a:r>
              <a:rPr lang="en-US" sz="1400" b="0" i="0" u="none" strike="noStrike" baseline="0" dirty="0" err="1">
                <a:latin typeface="CMR10"/>
              </a:rPr>
              <a:t>Shafi</a:t>
            </a:r>
            <a:r>
              <a:rPr lang="en-US" sz="1400" b="0" i="0" u="none" strike="noStrike" baseline="0" dirty="0">
                <a:latin typeface="CMR10"/>
              </a:rPr>
              <a:t> Khan, </a:t>
            </a:r>
            <a:r>
              <a:rPr lang="en-US" sz="1400" b="0" i="0" u="none" strike="noStrike" baseline="0" dirty="0" err="1">
                <a:latin typeface="CMR10"/>
              </a:rPr>
              <a:t>Abdelhameed</a:t>
            </a:r>
            <a:r>
              <a:rPr lang="en-US" sz="1400" b="0" i="0" u="none" strike="noStrike" baseline="0" dirty="0">
                <a:latin typeface="CMR10"/>
              </a:rPr>
              <a:t> Ibrahim, Advanced Ensemble Model for Solar Radiation Forecasting Using Sine Cosine Algorithm and Newton’s Laws. </a:t>
            </a:r>
          </a:p>
          <a:p>
            <a:pPr algn="l"/>
            <a:endParaRPr lang="en-US" sz="1400" b="0" i="0" u="none" strike="noStrike" baseline="0" dirty="0">
              <a:latin typeface="CMR10"/>
            </a:endParaRPr>
          </a:p>
          <a:p>
            <a:pPr algn="l"/>
            <a:r>
              <a:rPr lang="en-US" sz="1400" b="0" i="0" u="none" strike="noStrike" baseline="0" dirty="0">
                <a:latin typeface="CMR10"/>
              </a:rPr>
              <a:t>8. David Salinas, Valentin </a:t>
            </a:r>
            <a:r>
              <a:rPr lang="en-US" sz="1400" b="0" i="0" u="none" strike="noStrike" baseline="0" dirty="0" err="1">
                <a:latin typeface="CMR10"/>
              </a:rPr>
              <a:t>Flunkert</a:t>
            </a:r>
            <a:r>
              <a:rPr lang="en-US" sz="1400" b="0" i="0" u="none" strike="noStrike" baseline="0" dirty="0">
                <a:latin typeface="CMR10"/>
              </a:rPr>
              <a:t>, Jan </a:t>
            </a:r>
            <a:r>
              <a:rPr lang="en-US" sz="1400" b="0" i="0" u="none" strike="noStrike" baseline="0" dirty="0" err="1">
                <a:latin typeface="CMR10"/>
              </a:rPr>
              <a:t>Gasthaus</a:t>
            </a:r>
            <a:r>
              <a:rPr lang="en-US" sz="1400" b="0" i="0" u="none" strike="noStrike" baseline="0" dirty="0">
                <a:latin typeface="CMR10"/>
              </a:rPr>
              <a:t>, Tim </a:t>
            </a:r>
            <a:r>
              <a:rPr lang="en-US" sz="1400" b="0" i="0" u="none" strike="noStrike" baseline="0" dirty="0" err="1">
                <a:latin typeface="CMR10"/>
              </a:rPr>
              <a:t>Januschowski</a:t>
            </a:r>
            <a:r>
              <a:rPr lang="en-US" sz="1400" b="0" i="0" u="none" strike="noStrike" baseline="0" dirty="0">
                <a:latin typeface="CMR10"/>
              </a:rPr>
              <a:t>, </a:t>
            </a:r>
            <a:r>
              <a:rPr lang="en-US" sz="1400" b="0" i="0" u="none" strike="noStrike" baseline="0" dirty="0" err="1">
                <a:latin typeface="CMR10"/>
              </a:rPr>
              <a:t>DeepAR</a:t>
            </a:r>
            <a:r>
              <a:rPr lang="en-US" sz="1400" b="0" i="0" u="none" strike="noStrike" baseline="0" dirty="0">
                <a:latin typeface="CMR10"/>
              </a:rPr>
              <a:t>: Probabilistic forecasting with autoregressive recurrent networks. </a:t>
            </a:r>
          </a:p>
          <a:p>
            <a:pPr algn="l"/>
            <a:endParaRPr lang="en-US" sz="1400" b="0" i="0" u="none" strike="noStrike" baseline="0" dirty="0">
              <a:latin typeface="CMR10"/>
            </a:endParaRPr>
          </a:p>
          <a:p>
            <a:pPr algn="l"/>
            <a:r>
              <a:rPr lang="pt-BR" sz="1400" b="0" i="0" u="none" strike="noStrike" baseline="0" dirty="0">
                <a:latin typeface="CMR10"/>
              </a:rPr>
              <a:t>9. H. Aguilera a, C. Guardiola-Albert a, N. Naranjo-Fern´andez and C. Kohfahl </a:t>
            </a:r>
            <a:r>
              <a:rPr lang="en-US" sz="1400" b="0" i="0" u="none" strike="noStrike" baseline="0" dirty="0">
                <a:latin typeface="CMR10"/>
              </a:rPr>
              <a:t>b. Department of Research in Geological Resources, Spanish Geological Survey, Madrid, Spain, Towards flexible groundwater-level prediction for adaptive water management: using Facebook’s Prophet forecasting approach</a:t>
            </a:r>
          </a:p>
          <a:p>
            <a:pPr algn="l"/>
            <a:endParaRPr lang="en-US" sz="1400" b="0" i="0" u="none" strike="noStrike" baseline="0" dirty="0">
              <a:latin typeface="CMR10"/>
            </a:endParaRPr>
          </a:p>
          <a:p>
            <a:pPr algn="l"/>
            <a:r>
              <a:rPr lang="en-US" sz="1400" b="0" i="0" u="none" strike="noStrike" baseline="0" dirty="0">
                <a:latin typeface="CMR10"/>
              </a:rPr>
              <a:t>10. Emir Zunic, Kemal </a:t>
            </a:r>
            <a:r>
              <a:rPr lang="en-US" sz="1400" b="0" i="0" u="none" strike="noStrike" baseline="0" dirty="0" err="1">
                <a:latin typeface="CMR10"/>
              </a:rPr>
              <a:t>Korjenic</a:t>
            </a:r>
            <a:r>
              <a:rPr lang="en-US" sz="1400" b="0" i="0" u="none" strike="noStrike" baseline="0" dirty="0">
                <a:latin typeface="CMR10"/>
              </a:rPr>
              <a:t>, </a:t>
            </a:r>
            <a:r>
              <a:rPr lang="en-US" sz="1400" b="0" i="0" u="none" strike="noStrike" baseline="0" dirty="0" err="1">
                <a:latin typeface="CMR10"/>
              </a:rPr>
              <a:t>Sead</a:t>
            </a:r>
            <a:r>
              <a:rPr lang="en-US" sz="1400" b="0" i="0" u="none" strike="noStrike" baseline="0" dirty="0">
                <a:latin typeface="CMR10"/>
              </a:rPr>
              <a:t> </a:t>
            </a:r>
            <a:r>
              <a:rPr lang="en-US" sz="1400" b="0" i="0" u="none" strike="noStrike" baseline="0" dirty="0" err="1">
                <a:latin typeface="CMR10"/>
              </a:rPr>
              <a:t>Delalic</a:t>
            </a:r>
            <a:r>
              <a:rPr lang="en-US" sz="1400" b="0" i="0" u="none" strike="noStrike" baseline="0" dirty="0">
                <a:latin typeface="CMR10"/>
              </a:rPr>
              <a:t>, and Zlatko </a:t>
            </a:r>
            <a:r>
              <a:rPr lang="en-US" sz="1400" b="0" i="0" u="none" strike="noStrike" baseline="0" dirty="0" err="1">
                <a:latin typeface="CMR10"/>
              </a:rPr>
              <a:t>Subara</a:t>
            </a:r>
            <a:r>
              <a:rPr lang="en-US" sz="1400" b="0" i="0" u="none" strike="noStrike" baseline="0" dirty="0">
                <a:latin typeface="CMR10"/>
              </a:rPr>
              <a:t>. Comparison analysis of Facebook’s Prophet, Amazon’s </a:t>
            </a:r>
            <a:r>
              <a:rPr lang="en-US" sz="1400" b="0" i="0" u="none" strike="noStrike" baseline="0" dirty="0" err="1">
                <a:latin typeface="CMR10"/>
              </a:rPr>
              <a:t>DeepAR</a:t>
            </a:r>
            <a:r>
              <a:rPr lang="en-US" sz="1400" b="0" i="0" u="none" strike="noStrike" baseline="0" dirty="0">
                <a:latin typeface="CMR10"/>
              </a:rPr>
              <a:t>+ and CNN-QR algorithms for successful real-world sales forecasting</a:t>
            </a:r>
            <a:endParaRPr lang="en-US" sz="1100" dirty="0"/>
          </a:p>
        </p:txBody>
      </p:sp>
    </p:spTree>
    <p:extLst>
      <p:ext uri="{BB962C8B-B14F-4D97-AF65-F5344CB8AC3E}">
        <p14:creationId xmlns:p14="http://schemas.microsoft.com/office/powerpoint/2010/main" val="350951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45D2-3BE2-4FD7-92BD-B470E101367E}"/>
              </a:ext>
            </a:extLst>
          </p:cNvPr>
          <p:cNvSpPr>
            <a:spLocks noGrp="1"/>
          </p:cNvSpPr>
          <p:nvPr>
            <p:ph type="title"/>
          </p:nvPr>
        </p:nvSpPr>
        <p:spPr>
          <a:xfrm>
            <a:off x="736600" y="2227792"/>
            <a:ext cx="10515600" cy="1325563"/>
          </a:xfrm>
        </p:spPr>
        <p:txBody>
          <a:bodyPr/>
          <a:lstStyle/>
          <a:p>
            <a:r>
              <a:rPr lang="en-US" dirty="0"/>
              <a:t>Appendix </a:t>
            </a:r>
          </a:p>
        </p:txBody>
      </p:sp>
    </p:spTree>
    <p:extLst>
      <p:ext uri="{BB962C8B-B14F-4D97-AF65-F5344CB8AC3E}">
        <p14:creationId xmlns:p14="http://schemas.microsoft.com/office/powerpoint/2010/main" val="1844986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1B8407-9737-4CC2-99B0-AFB89B04EDF3}"/>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Pair Plot</a:t>
            </a:r>
          </a:p>
        </p:txBody>
      </p:sp>
      <p:pic>
        <p:nvPicPr>
          <p:cNvPr id="4" name="Picture 3">
            <a:extLst>
              <a:ext uri="{FF2B5EF4-FFF2-40B4-BE49-F238E27FC236}">
                <a16:creationId xmlns:a16="http://schemas.microsoft.com/office/drawing/2014/main" id="{98D13D90-0F00-4551-BFDC-5FA3A31FB3C7}"/>
              </a:ext>
            </a:extLst>
          </p:cNvPr>
          <p:cNvPicPr>
            <a:picLocks noChangeAspect="1"/>
          </p:cNvPicPr>
          <p:nvPr/>
        </p:nvPicPr>
        <p:blipFill>
          <a:blip r:embed="rId3"/>
          <a:stretch>
            <a:fillRect/>
          </a:stretch>
        </p:blipFill>
        <p:spPr>
          <a:xfrm>
            <a:off x="5943154" y="578738"/>
            <a:ext cx="5613842" cy="5670549"/>
          </a:xfrm>
          <a:prstGeom prst="rect">
            <a:avLst/>
          </a:prstGeom>
        </p:spPr>
      </p:pic>
    </p:spTree>
    <p:extLst>
      <p:ext uri="{BB962C8B-B14F-4D97-AF65-F5344CB8AC3E}">
        <p14:creationId xmlns:p14="http://schemas.microsoft.com/office/powerpoint/2010/main" val="229703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D071523-6551-48E1-9773-4A8C92DDFD52}"/>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Correlation Plot</a:t>
            </a:r>
          </a:p>
        </p:txBody>
      </p:sp>
      <p:pic>
        <p:nvPicPr>
          <p:cNvPr id="6" name="Picture 5">
            <a:extLst>
              <a:ext uri="{FF2B5EF4-FFF2-40B4-BE49-F238E27FC236}">
                <a16:creationId xmlns:a16="http://schemas.microsoft.com/office/drawing/2014/main" id="{B5030257-7EDA-4885-9AEE-9DB44D60F6E5}"/>
              </a:ext>
            </a:extLst>
          </p:cNvPr>
          <p:cNvPicPr>
            <a:picLocks noChangeAspect="1"/>
          </p:cNvPicPr>
          <p:nvPr/>
        </p:nvPicPr>
        <p:blipFill>
          <a:blip r:embed="rId3"/>
          <a:stretch>
            <a:fillRect/>
          </a:stretch>
        </p:blipFill>
        <p:spPr>
          <a:xfrm>
            <a:off x="5895751" y="852257"/>
            <a:ext cx="5708649" cy="5123511"/>
          </a:xfrm>
          <a:prstGeom prst="rect">
            <a:avLst/>
          </a:prstGeom>
        </p:spPr>
      </p:pic>
    </p:spTree>
    <p:extLst>
      <p:ext uri="{BB962C8B-B14F-4D97-AF65-F5344CB8AC3E}">
        <p14:creationId xmlns:p14="http://schemas.microsoft.com/office/powerpoint/2010/main" val="3908185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7">
            <a:extLst>
              <a:ext uri="{FF2B5EF4-FFF2-40B4-BE49-F238E27FC236}">
                <a16:creationId xmlns:a16="http://schemas.microsoft.com/office/drawing/2014/main" id="{47942995-B07F-4636-9A06-C6A104B260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135A13-F9A7-4991-8729-8718F87377B7}"/>
              </a:ext>
            </a:extLst>
          </p:cNvPr>
          <p:cNvSpPr>
            <a:spLocks noGrp="1"/>
          </p:cNvSpPr>
          <p:nvPr>
            <p:ph type="title"/>
          </p:nvPr>
        </p:nvSpPr>
        <p:spPr>
          <a:xfrm>
            <a:off x="1113810" y="2960716"/>
            <a:ext cx="4036334" cy="2387600"/>
          </a:xfrm>
        </p:spPr>
        <p:txBody>
          <a:bodyPr vert="horz" lIns="91440" tIns="45720" rIns="91440" bIns="45720" rtlCol="0" anchor="t">
            <a:normAutofit/>
          </a:bodyPr>
          <a:lstStyle/>
          <a:p>
            <a:r>
              <a:rPr lang="en-US" sz="4600" kern="1200">
                <a:solidFill>
                  <a:schemeClr val="tx1"/>
                </a:solidFill>
                <a:latin typeface="+mj-lt"/>
                <a:ea typeface="+mj-ea"/>
                <a:cs typeface="+mj-cs"/>
              </a:rPr>
              <a:t>Correlation Plot (ghi correlation &gt; 0.3)</a:t>
            </a:r>
          </a:p>
        </p:txBody>
      </p:sp>
      <p:grpSp>
        <p:nvGrpSpPr>
          <p:cNvPr id="23" name="Group 9">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984992"/>
            <a:ext cx="731521" cy="673460"/>
            <a:chOff x="3940602" y="308034"/>
            <a:chExt cx="2116791" cy="3428999"/>
          </a:xfrm>
          <a:solidFill>
            <a:schemeClr val="accent4"/>
          </a:solidFill>
        </p:grpSpPr>
        <p:sp>
          <p:nvSpPr>
            <p:cNvPr id="11" name="Rectangle 10">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1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810" y="391886"/>
            <a:ext cx="600936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F790827A-7885-458C-8C5A-98ECA682CE4F}"/>
              </a:ext>
            </a:extLst>
          </p:cNvPr>
          <p:cNvPicPr>
            <a:picLocks noChangeAspect="1"/>
          </p:cNvPicPr>
          <p:nvPr/>
        </p:nvPicPr>
        <p:blipFill>
          <a:blip r:embed="rId3"/>
          <a:stretch>
            <a:fillRect/>
          </a:stretch>
        </p:blipFill>
        <p:spPr>
          <a:xfrm>
            <a:off x="5922492" y="1109103"/>
            <a:ext cx="5536001" cy="4581040"/>
          </a:xfrm>
          <a:prstGeom prst="rect">
            <a:avLst/>
          </a:prstGeom>
        </p:spPr>
      </p:pic>
    </p:spTree>
    <p:extLst>
      <p:ext uri="{BB962C8B-B14F-4D97-AF65-F5344CB8AC3E}">
        <p14:creationId xmlns:p14="http://schemas.microsoft.com/office/powerpoint/2010/main" val="35635582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425A-441D-4855-919D-6CAEE8011A10}"/>
              </a:ext>
            </a:extLst>
          </p:cNvPr>
          <p:cNvSpPr>
            <a:spLocks noGrp="1"/>
          </p:cNvSpPr>
          <p:nvPr>
            <p:ph type="title"/>
          </p:nvPr>
        </p:nvSpPr>
        <p:spPr>
          <a:xfrm>
            <a:off x="237068" y="-41107"/>
            <a:ext cx="10515600" cy="1325563"/>
          </a:xfrm>
        </p:spPr>
        <p:txBody>
          <a:bodyPr/>
          <a:lstStyle/>
          <a:p>
            <a:r>
              <a:rPr lang="en-US" dirty="0"/>
              <a:t>Data</a:t>
            </a:r>
          </a:p>
        </p:txBody>
      </p:sp>
      <p:graphicFrame>
        <p:nvGraphicFramePr>
          <p:cNvPr id="4" name="Diagram 3">
            <a:extLst>
              <a:ext uri="{FF2B5EF4-FFF2-40B4-BE49-F238E27FC236}">
                <a16:creationId xmlns:a16="http://schemas.microsoft.com/office/drawing/2014/main" id="{EF12707E-B2F0-4A77-AC08-390246BAD83E}"/>
              </a:ext>
            </a:extLst>
          </p:cNvPr>
          <p:cNvGraphicFramePr/>
          <p:nvPr>
            <p:extLst>
              <p:ext uri="{D42A27DB-BD31-4B8C-83A1-F6EECF244321}">
                <p14:modId xmlns:p14="http://schemas.microsoft.com/office/powerpoint/2010/main" val="682338857"/>
              </p:ext>
            </p:extLst>
          </p:nvPr>
        </p:nvGraphicFramePr>
        <p:xfrm>
          <a:off x="158044" y="945445"/>
          <a:ext cx="3815644" cy="531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03512710-29F6-41B5-81EE-EC9EECCC6E09}"/>
              </a:ext>
            </a:extLst>
          </p:cNvPr>
          <p:cNvPicPr>
            <a:picLocks noChangeAspect="1"/>
          </p:cNvPicPr>
          <p:nvPr/>
        </p:nvPicPr>
        <p:blipFill>
          <a:blip r:embed="rId8"/>
          <a:stretch>
            <a:fillRect/>
          </a:stretch>
        </p:blipFill>
        <p:spPr>
          <a:xfrm>
            <a:off x="3973688" y="4065139"/>
            <a:ext cx="3194756" cy="20139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Rectangle: Rounded Corners 9">
            <a:extLst>
              <a:ext uri="{FF2B5EF4-FFF2-40B4-BE49-F238E27FC236}">
                <a16:creationId xmlns:a16="http://schemas.microsoft.com/office/drawing/2014/main" id="{C0C04014-ADA1-44E0-9891-A1B772736ECD}"/>
              </a:ext>
            </a:extLst>
          </p:cNvPr>
          <p:cNvSpPr/>
          <p:nvPr/>
        </p:nvSpPr>
        <p:spPr>
          <a:xfrm>
            <a:off x="4413956" y="3544103"/>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Data </a:t>
            </a:r>
            <a:r>
              <a:rPr lang="en-US" sz="1400" dirty="0">
                <a:solidFill>
                  <a:srgbClr val="0070C0"/>
                </a:solidFill>
              </a:rPr>
              <a:t>Decomposition</a:t>
            </a:r>
            <a:r>
              <a:rPr lang="en-US" dirty="0">
                <a:solidFill>
                  <a:srgbClr val="0070C0"/>
                </a:solidFill>
              </a:rPr>
              <a:t> </a:t>
            </a:r>
          </a:p>
        </p:txBody>
      </p:sp>
      <p:pic>
        <p:nvPicPr>
          <p:cNvPr id="12" name="Picture 11">
            <a:extLst>
              <a:ext uri="{FF2B5EF4-FFF2-40B4-BE49-F238E27FC236}">
                <a16:creationId xmlns:a16="http://schemas.microsoft.com/office/drawing/2014/main" id="{2C215A9A-CB52-41AB-A156-EF461184E949}"/>
              </a:ext>
            </a:extLst>
          </p:cNvPr>
          <p:cNvPicPr>
            <a:picLocks noChangeAspect="1"/>
          </p:cNvPicPr>
          <p:nvPr/>
        </p:nvPicPr>
        <p:blipFill>
          <a:blip r:embed="rId9"/>
          <a:stretch>
            <a:fillRect/>
          </a:stretch>
        </p:blipFill>
        <p:spPr>
          <a:xfrm>
            <a:off x="4131732" y="884465"/>
            <a:ext cx="3126863" cy="22838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Rectangle: Rounded Corners 12">
            <a:extLst>
              <a:ext uri="{FF2B5EF4-FFF2-40B4-BE49-F238E27FC236}">
                <a16:creationId xmlns:a16="http://schemas.microsoft.com/office/drawing/2014/main" id="{11725915-47E9-4B2C-9E32-544BEABEA978}"/>
              </a:ext>
            </a:extLst>
          </p:cNvPr>
          <p:cNvSpPr/>
          <p:nvPr/>
        </p:nvSpPr>
        <p:spPr>
          <a:xfrm>
            <a:off x="4440755" y="365125"/>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Data Trend</a:t>
            </a:r>
          </a:p>
        </p:txBody>
      </p:sp>
      <p:pic>
        <p:nvPicPr>
          <p:cNvPr id="15" name="Picture 14">
            <a:extLst>
              <a:ext uri="{FF2B5EF4-FFF2-40B4-BE49-F238E27FC236}">
                <a16:creationId xmlns:a16="http://schemas.microsoft.com/office/drawing/2014/main" id="{5F6C550D-0B7F-4E55-BA43-146BB10A190A}"/>
              </a:ext>
            </a:extLst>
          </p:cNvPr>
          <p:cNvPicPr>
            <a:picLocks noChangeAspect="1"/>
          </p:cNvPicPr>
          <p:nvPr/>
        </p:nvPicPr>
        <p:blipFill>
          <a:blip r:embed="rId10"/>
          <a:stretch>
            <a:fillRect/>
          </a:stretch>
        </p:blipFill>
        <p:spPr>
          <a:xfrm>
            <a:off x="7662309" y="782239"/>
            <a:ext cx="3691491" cy="246099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a:extLst>
              <a:ext uri="{FF2B5EF4-FFF2-40B4-BE49-F238E27FC236}">
                <a16:creationId xmlns:a16="http://schemas.microsoft.com/office/drawing/2014/main" id="{E1BA7CC9-5AF5-424C-B2CF-9C8812978CA7}"/>
              </a:ext>
            </a:extLst>
          </p:cNvPr>
          <p:cNvPicPr>
            <a:picLocks noChangeAspect="1"/>
          </p:cNvPicPr>
          <p:nvPr/>
        </p:nvPicPr>
        <p:blipFill>
          <a:blip r:embed="rId11"/>
          <a:stretch>
            <a:fillRect/>
          </a:stretch>
        </p:blipFill>
        <p:spPr>
          <a:xfrm>
            <a:off x="7789332" y="3579088"/>
            <a:ext cx="3564468" cy="23631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Rectangle: Rounded Corners 17">
            <a:extLst>
              <a:ext uri="{FF2B5EF4-FFF2-40B4-BE49-F238E27FC236}">
                <a16:creationId xmlns:a16="http://schemas.microsoft.com/office/drawing/2014/main" id="{BD205B51-EA5C-4CF2-B2D4-305B4F952137}"/>
              </a:ext>
            </a:extLst>
          </p:cNvPr>
          <p:cNvSpPr/>
          <p:nvPr/>
        </p:nvSpPr>
        <p:spPr>
          <a:xfrm>
            <a:off x="4711848" y="825863"/>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Looks very similar year over year</a:t>
            </a:r>
          </a:p>
        </p:txBody>
      </p:sp>
      <p:sp>
        <p:nvSpPr>
          <p:cNvPr id="21" name="Rectangle: Rounded Corners 20">
            <a:extLst>
              <a:ext uri="{FF2B5EF4-FFF2-40B4-BE49-F238E27FC236}">
                <a16:creationId xmlns:a16="http://schemas.microsoft.com/office/drawing/2014/main" id="{A4D4118D-FDF9-471A-99E5-8908FA8502F6}"/>
              </a:ext>
            </a:extLst>
          </p:cNvPr>
          <p:cNvSpPr/>
          <p:nvPr/>
        </p:nvSpPr>
        <p:spPr>
          <a:xfrm>
            <a:off x="4440755" y="3852998"/>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Data show trend and seasonality</a:t>
            </a:r>
          </a:p>
        </p:txBody>
      </p:sp>
      <p:sp>
        <p:nvSpPr>
          <p:cNvPr id="22" name="Rectangle: Rounded Corners 21">
            <a:extLst>
              <a:ext uri="{FF2B5EF4-FFF2-40B4-BE49-F238E27FC236}">
                <a16:creationId xmlns:a16="http://schemas.microsoft.com/office/drawing/2014/main" id="{BBECC2F2-16C1-486C-BF3B-97FAD33B711D}"/>
              </a:ext>
            </a:extLst>
          </p:cNvPr>
          <p:cNvSpPr/>
          <p:nvPr/>
        </p:nvSpPr>
        <p:spPr>
          <a:xfrm>
            <a:off x="8599311" y="367439"/>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Auto Correlation Function (ACF) </a:t>
            </a:r>
          </a:p>
        </p:txBody>
      </p:sp>
      <p:sp>
        <p:nvSpPr>
          <p:cNvPr id="23" name="Rectangle: Rounded Corners 22">
            <a:extLst>
              <a:ext uri="{FF2B5EF4-FFF2-40B4-BE49-F238E27FC236}">
                <a16:creationId xmlns:a16="http://schemas.microsoft.com/office/drawing/2014/main" id="{B041BF66-B163-47E9-9E2B-AA1FE04C4933}"/>
              </a:ext>
            </a:extLst>
          </p:cNvPr>
          <p:cNvSpPr/>
          <p:nvPr/>
        </p:nvSpPr>
        <p:spPr>
          <a:xfrm>
            <a:off x="8648848" y="616862"/>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Diminishing sinusoidal AFC </a:t>
            </a:r>
          </a:p>
        </p:txBody>
      </p:sp>
      <p:sp>
        <p:nvSpPr>
          <p:cNvPr id="24" name="Rectangle: Rounded Corners 23">
            <a:extLst>
              <a:ext uri="{FF2B5EF4-FFF2-40B4-BE49-F238E27FC236}">
                <a16:creationId xmlns:a16="http://schemas.microsoft.com/office/drawing/2014/main" id="{DA8D58EF-4F09-44A9-BA47-D8275C7829A7}"/>
              </a:ext>
            </a:extLst>
          </p:cNvPr>
          <p:cNvSpPr/>
          <p:nvPr/>
        </p:nvSpPr>
        <p:spPr>
          <a:xfrm>
            <a:off x="8212734" y="3217767"/>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Partial Autocorrelation Function (PACF) </a:t>
            </a:r>
          </a:p>
        </p:txBody>
      </p:sp>
      <p:sp>
        <p:nvSpPr>
          <p:cNvPr id="25" name="Rectangle: Rounded Corners 24">
            <a:extLst>
              <a:ext uri="{FF2B5EF4-FFF2-40B4-BE49-F238E27FC236}">
                <a16:creationId xmlns:a16="http://schemas.microsoft.com/office/drawing/2014/main" id="{017B36B4-1D0C-48BE-A9F8-25B6F3CF1086}"/>
              </a:ext>
            </a:extLst>
          </p:cNvPr>
          <p:cNvSpPr/>
          <p:nvPr/>
        </p:nvSpPr>
        <p:spPr>
          <a:xfrm>
            <a:off x="8212735" y="3500887"/>
            <a:ext cx="2950462"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Correlation is not significant after 3</a:t>
            </a:r>
            <a:r>
              <a:rPr lang="en-US" sz="1200" baseline="30000" dirty="0">
                <a:solidFill>
                  <a:srgbClr val="0070C0"/>
                </a:solidFill>
              </a:rPr>
              <a:t>rd</a:t>
            </a:r>
            <a:r>
              <a:rPr lang="en-US" sz="1200" dirty="0">
                <a:solidFill>
                  <a:srgbClr val="0070C0"/>
                </a:solidFill>
              </a:rPr>
              <a:t> lag</a:t>
            </a:r>
          </a:p>
        </p:txBody>
      </p:sp>
    </p:spTree>
    <p:extLst>
      <p:ext uri="{BB962C8B-B14F-4D97-AF65-F5344CB8AC3E}">
        <p14:creationId xmlns:p14="http://schemas.microsoft.com/office/powerpoint/2010/main" val="377516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F2457-DCC0-48F2-951E-B00A298A1F36}"/>
              </a:ext>
            </a:extLst>
          </p:cNvPr>
          <p:cNvSpPr>
            <a:spLocks noGrp="1"/>
          </p:cNvSpPr>
          <p:nvPr>
            <p:ph type="title"/>
          </p:nvPr>
        </p:nvSpPr>
        <p:spPr>
          <a:xfrm>
            <a:off x="1028700" y="1967266"/>
            <a:ext cx="2628900" cy="2547257"/>
          </a:xfrm>
          <a:noFill/>
        </p:spPr>
        <p:txBody>
          <a:bodyPr anchor="ctr">
            <a:normAutofit/>
          </a:bodyPr>
          <a:lstStyle/>
          <a:p>
            <a:pPr algn="ctr"/>
            <a:endParaRPr lang="en-US" sz="3600">
              <a:solidFill>
                <a:srgbClr val="FFFFFF"/>
              </a:solidFill>
            </a:endParaRPr>
          </a:p>
        </p:txBody>
      </p:sp>
      <p:pic>
        <p:nvPicPr>
          <p:cNvPr id="5" name="Picture 4">
            <a:extLst>
              <a:ext uri="{FF2B5EF4-FFF2-40B4-BE49-F238E27FC236}">
                <a16:creationId xmlns:a16="http://schemas.microsoft.com/office/drawing/2014/main" id="{A8642832-DDEB-48E1-B0FB-9B16445A4DB4}"/>
              </a:ext>
            </a:extLst>
          </p:cNvPr>
          <p:cNvPicPr>
            <a:picLocks noChangeAspect="1"/>
          </p:cNvPicPr>
          <p:nvPr/>
        </p:nvPicPr>
        <p:blipFill>
          <a:blip r:embed="rId2"/>
          <a:stretch>
            <a:fillRect/>
          </a:stretch>
        </p:blipFill>
        <p:spPr>
          <a:xfrm>
            <a:off x="4777316" y="1412394"/>
            <a:ext cx="6780700" cy="4030883"/>
          </a:xfrm>
          <a:prstGeom prst="rect">
            <a:avLst/>
          </a:prstGeom>
        </p:spPr>
      </p:pic>
    </p:spTree>
    <p:extLst>
      <p:ext uri="{BB962C8B-B14F-4D97-AF65-F5344CB8AC3E}">
        <p14:creationId xmlns:p14="http://schemas.microsoft.com/office/powerpoint/2010/main" val="4118001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Order – DELETE THIS SLIDE </a:t>
            </a:r>
          </a:p>
        </p:txBody>
      </p:sp>
      <p:sp>
        <p:nvSpPr>
          <p:cNvPr id="3" name="Content Placeholder 2"/>
          <p:cNvSpPr>
            <a:spLocks noGrp="1"/>
          </p:cNvSpPr>
          <p:nvPr>
            <p:ph idx="1"/>
          </p:nvPr>
        </p:nvSpPr>
        <p:spPr>
          <a:xfrm>
            <a:off x="2152650" y="1500327"/>
            <a:ext cx="7886700" cy="4676637"/>
          </a:xfrm>
        </p:spPr>
        <p:txBody>
          <a:bodyPr>
            <a:normAutofit fontScale="92500" lnSpcReduction="20000"/>
          </a:bodyPr>
          <a:lstStyle/>
          <a:p>
            <a:r>
              <a:rPr lang="en-US" dirty="0">
                <a:solidFill>
                  <a:srgbClr val="0070C0"/>
                </a:solidFill>
              </a:rPr>
              <a:t>Title (authors and advisors)</a:t>
            </a:r>
          </a:p>
          <a:p>
            <a:r>
              <a:rPr lang="en-US" dirty="0">
                <a:solidFill>
                  <a:srgbClr val="0070C0"/>
                </a:solidFill>
              </a:rPr>
              <a:t>Background (intro) </a:t>
            </a:r>
          </a:p>
          <a:p>
            <a:r>
              <a:rPr lang="en-US" dirty="0">
                <a:solidFill>
                  <a:srgbClr val="0070C0"/>
                </a:solidFill>
              </a:rPr>
              <a:t>Problem Statement</a:t>
            </a:r>
          </a:p>
          <a:p>
            <a:r>
              <a:rPr lang="en-US" dirty="0">
                <a:solidFill>
                  <a:srgbClr val="0070C0"/>
                </a:solidFill>
              </a:rPr>
              <a:t>Data</a:t>
            </a:r>
          </a:p>
          <a:p>
            <a:r>
              <a:rPr lang="en-US" dirty="0"/>
              <a:t>Methods</a:t>
            </a:r>
          </a:p>
          <a:p>
            <a:pPr lvl="1"/>
            <a:r>
              <a:rPr lang="en-US" dirty="0">
                <a:solidFill>
                  <a:schemeClr val="tx1"/>
                </a:solidFill>
              </a:rPr>
              <a:t>No Code (Clips) </a:t>
            </a:r>
          </a:p>
          <a:p>
            <a:r>
              <a:rPr lang="en-US" dirty="0"/>
              <a:t>Results – Place holder</a:t>
            </a:r>
          </a:p>
          <a:p>
            <a:r>
              <a:rPr lang="en-US" dirty="0"/>
              <a:t>Discussion/Ethics  - Place holder</a:t>
            </a:r>
          </a:p>
          <a:p>
            <a:r>
              <a:rPr lang="en-US" dirty="0"/>
              <a:t>Conclusions – Place Holder </a:t>
            </a:r>
          </a:p>
          <a:p>
            <a:r>
              <a:rPr lang="en-US" dirty="0"/>
              <a:t>Questions – End of Slides</a:t>
            </a:r>
          </a:p>
          <a:p>
            <a:r>
              <a:rPr lang="en-US" dirty="0"/>
              <a:t>Citations </a:t>
            </a:r>
          </a:p>
        </p:txBody>
      </p:sp>
      <p:sp>
        <p:nvSpPr>
          <p:cNvPr id="4" name="Slide Number Placeholder 3"/>
          <p:cNvSpPr>
            <a:spLocks noGrp="1"/>
          </p:cNvSpPr>
          <p:nvPr>
            <p:ph type="sldNum" sz="quarter" idx="12"/>
          </p:nvPr>
        </p:nvSpPr>
        <p:spPr>
          <a:xfrm>
            <a:off x="8610600" y="6356350"/>
            <a:ext cx="2743200" cy="365125"/>
          </a:xfrm>
        </p:spPr>
        <p:txBody>
          <a:bodyPr/>
          <a:lstStyle/>
          <a:p>
            <a:fld id="{38327683-8978-6B4B-9130-4A6A841F0549}" type="slidenum">
              <a:rPr lang="en-US" smtClean="0"/>
              <a:t>2</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FD85-1BA9-4E3B-9287-6BCA621CFA32}"/>
              </a:ext>
            </a:extLst>
          </p:cNvPr>
          <p:cNvSpPr>
            <a:spLocks noGrp="1"/>
          </p:cNvSpPr>
          <p:nvPr>
            <p:ph type="title"/>
          </p:nvPr>
        </p:nvSpPr>
        <p:spPr/>
        <p:txBody>
          <a:bodyPr/>
          <a:lstStyle/>
          <a:p>
            <a:r>
              <a:rPr lang="en-US" dirty="0"/>
              <a:t>Challenges</a:t>
            </a:r>
          </a:p>
        </p:txBody>
      </p:sp>
      <p:sp>
        <p:nvSpPr>
          <p:cNvPr id="3" name="Rectangle: Rounded Corners 2">
            <a:extLst>
              <a:ext uri="{FF2B5EF4-FFF2-40B4-BE49-F238E27FC236}">
                <a16:creationId xmlns:a16="http://schemas.microsoft.com/office/drawing/2014/main" id="{2D9BC7D8-EBF5-419E-8105-05384A13EFC3}"/>
              </a:ext>
            </a:extLst>
          </p:cNvPr>
          <p:cNvSpPr/>
          <p:nvPr/>
        </p:nvSpPr>
        <p:spPr>
          <a:xfrm>
            <a:off x="812800" y="1478844"/>
            <a:ext cx="10340622" cy="445911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spcBef>
                <a:spcPts val="0"/>
              </a:spcBef>
              <a:spcAft>
                <a:spcPts val="0"/>
              </a:spcAft>
            </a:pPr>
            <a:r>
              <a:rPr lang="en-US" b="1" dirty="0">
                <a:solidFill>
                  <a:srgbClr val="0E101A"/>
                </a:solidFill>
                <a:effectLst/>
              </a:rPr>
              <a:t>Extracting Data:</a:t>
            </a:r>
            <a:r>
              <a:rPr lang="en-US" dirty="0">
                <a:solidFill>
                  <a:srgbClr val="0E101A"/>
                </a:solidFill>
                <a:effectLst/>
              </a:rPr>
              <a:t> Data used for the analysis was in high-density data files (.h5). The extraction of data was a new learning curve.</a:t>
            </a:r>
          </a:p>
          <a:p>
            <a:pPr>
              <a:spcBef>
                <a:spcPts val="0"/>
              </a:spcBef>
              <a:spcAft>
                <a:spcPts val="0"/>
              </a:spcAft>
            </a:pPr>
            <a:r>
              <a:rPr lang="en-US" dirty="0">
                <a:solidFill>
                  <a:srgbClr val="0E101A"/>
                </a:solidFill>
                <a:effectLst/>
              </a:rPr>
              <a:t>New and complex model: Models planned for the forecasting are comparatively new and complex. </a:t>
            </a:r>
          </a:p>
          <a:p>
            <a:pPr>
              <a:spcBef>
                <a:spcPts val="0"/>
              </a:spcBef>
              <a:spcAft>
                <a:spcPts val="0"/>
              </a:spcAft>
            </a:pPr>
            <a:r>
              <a:rPr lang="en-US" b="1" dirty="0">
                <a:solidFill>
                  <a:srgbClr val="0E101A"/>
                </a:solidFill>
                <a:effectLst/>
              </a:rPr>
              <a:t>Documentation: </a:t>
            </a:r>
            <a:r>
              <a:rPr lang="en-US" dirty="0">
                <a:solidFill>
                  <a:srgbClr val="0E101A"/>
                </a:solidFill>
                <a:effectLst/>
              </a:rPr>
              <a:t>As these are new methods, limited documentation </a:t>
            </a:r>
          </a:p>
          <a:p>
            <a:pPr>
              <a:spcBef>
                <a:spcPts val="0"/>
              </a:spcBef>
              <a:spcAft>
                <a:spcPts val="0"/>
              </a:spcAft>
            </a:pPr>
            <a:r>
              <a:rPr lang="en-US" dirty="0">
                <a:solidFill>
                  <a:srgbClr val="0E101A"/>
                </a:solidFill>
                <a:effectLst/>
              </a:rPr>
              <a:t>is available to support when encountering the challenge. </a:t>
            </a:r>
          </a:p>
          <a:p>
            <a:pPr>
              <a:spcBef>
                <a:spcPts val="0"/>
              </a:spcBef>
              <a:spcAft>
                <a:spcPts val="0"/>
              </a:spcAft>
            </a:pPr>
            <a:r>
              <a:rPr lang="en-US" b="1" dirty="0">
                <a:solidFill>
                  <a:srgbClr val="0E101A"/>
                </a:solidFill>
                <a:effectLst/>
              </a:rPr>
              <a:t>Understanding the domain knowledge:</a:t>
            </a:r>
            <a:r>
              <a:rPr lang="en-US" dirty="0">
                <a:solidFill>
                  <a:srgbClr val="0E101A"/>
                </a:solidFill>
                <a:effectLst/>
              </a:rPr>
              <a:t> This was a new domain for the team, so the team had an outreach to better understand the variables and their dependencies. </a:t>
            </a:r>
          </a:p>
          <a:p>
            <a:pPr>
              <a:spcBef>
                <a:spcPts val="0"/>
              </a:spcBef>
              <a:spcAft>
                <a:spcPts val="0"/>
              </a:spcAft>
            </a:pPr>
            <a:r>
              <a:rPr lang="en-US" b="1" dirty="0">
                <a:solidFill>
                  <a:srgbClr val="0E101A"/>
                </a:solidFill>
                <a:effectLst/>
              </a:rPr>
              <a:t>Package Dependencies and Version:</a:t>
            </a:r>
            <a:r>
              <a:rPr lang="en-US" dirty="0">
                <a:solidFill>
                  <a:srgbClr val="0E101A"/>
                </a:solidFill>
                <a:effectLst/>
              </a:rPr>
              <a:t> Setting up the environment to start processing the information took longer. It took multiple attempts to build the environment to start the initial analysis. As the analysis gets more profound, expecting to encounter some more challenges with package interoperability. </a:t>
            </a:r>
          </a:p>
          <a:p>
            <a:endParaRPr lang="en-US" dirty="0"/>
          </a:p>
        </p:txBody>
      </p:sp>
    </p:spTree>
    <p:extLst>
      <p:ext uri="{BB962C8B-B14F-4D97-AF65-F5344CB8AC3E}">
        <p14:creationId xmlns:p14="http://schemas.microsoft.com/office/powerpoint/2010/main" val="29408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135A26D-9D47-467E-91F1-31149BF0D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2805B-2E1B-468A-86E6-941327625487}"/>
              </a:ext>
            </a:extLst>
          </p:cNvPr>
          <p:cNvSpPr>
            <a:spLocks noGrp="1"/>
          </p:cNvSpPr>
          <p:nvPr>
            <p:ph type="title"/>
          </p:nvPr>
        </p:nvSpPr>
        <p:spPr>
          <a:xfrm>
            <a:off x="838201" y="365125"/>
            <a:ext cx="5393360" cy="1325563"/>
          </a:xfrm>
        </p:spPr>
        <p:txBody>
          <a:bodyPr vert="horz" lIns="91440" tIns="45720" rIns="91440" bIns="45720" rtlCol="0" anchor="ctr">
            <a:normAutofit/>
          </a:bodyPr>
          <a:lstStyle/>
          <a:p>
            <a:r>
              <a:rPr lang="en-US" sz="4400" dirty="0"/>
              <a:t>Background</a:t>
            </a:r>
          </a:p>
        </p:txBody>
      </p:sp>
      <p:sp>
        <p:nvSpPr>
          <p:cNvPr id="24" name="Freeform: Shape 23">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19333"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CBC67563-35D5-4A4A-ACA0-F522910728E9}"/>
              </a:ext>
            </a:extLst>
          </p:cNvPr>
          <p:cNvSpPr>
            <a:spLocks noGrp="1"/>
          </p:cNvSpPr>
          <p:nvPr>
            <p:ph type="body" sz="half" idx="2"/>
          </p:nvPr>
        </p:nvSpPr>
        <p:spPr>
          <a:xfrm>
            <a:off x="270934" y="1569156"/>
            <a:ext cx="5960628" cy="5091287"/>
          </a:xfrm>
        </p:spPr>
        <p:txBody>
          <a:bodyPr vert="horz" lIns="91440" tIns="45720" rIns="91440" bIns="45720" rtlCol="0">
            <a:normAutofit/>
          </a:bodyPr>
          <a:lstStyle/>
          <a:p>
            <a:pPr indent="-228600">
              <a:buFont typeface="Arial" panose="020B0604020202020204" pitchFamily="34" charset="0"/>
              <a:buChar char="•"/>
            </a:pPr>
            <a:r>
              <a:rPr lang="en-US" sz="1500" dirty="0"/>
              <a:t>Power IoT miniature devices for long time (10-15 years) remain challenge. </a:t>
            </a:r>
          </a:p>
          <a:p>
            <a:pPr indent="-228600">
              <a:buFont typeface="Arial" panose="020B0604020202020204" pitchFamily="34" charset="0"/>
              <a:buChar char="•"/>
            </a:pPr>
            <a:r>
              <a:rPr lang="en-US" sz="1500" dirty="0"/>
              <a:t>Solar Energy is Omnipresent and can be consider as prime source to feed power to this evolving technology </a:t>
            </a:r>
          </a:p>
          <a:p>
            <a:pPr lvl="1" indent="-228600">
              <a:buFont typeface="Arial" panose="020B0604020202020204" pitchFamily="34" charset="0"/>
              <a:buChar char="•"/>
            </a:pPr>
            <a:r>
              <a:rPr lang="en-US" sz="1500" dirty="0"/>
              <a:t>Solare energy brings the carbon footprint considerably down. </a:t>
            </a:r>
          </a:p>
          <a:p>
            <a:pPr lvl="1" indent="-228600">
              <a:buFont typeface="Arial" panose="020B0604020202020204" pitchFamily="34" charset="0"/>
              <a:buChar char="•"/>
            </a:pPr>
            <a:r>
              <a:rPr lang="en-US" sz="1500" dirty="0"/>
              <a:t>Adding long lasting battery makes the drones heavy. </a:t>
            </a:r>
          </a:p>
          <a:p>
            <a:pPr indent="-228600">
              <a:buFont typeface="Arial" panose="020B0604020202020204" pitchFamily="34" charset="0"/>
              <a:buChar char="•"/>
            </a:pPr>
            <a:r>
              <a:rPr lang="en-US" sz="1500" dirty="0"/>
              <a:t>Solar Energy is Omnipresent and can be consider as prime source to feed power to this evolving technology </a:t>
            </a:r>
          </a:p>
          <a:p>
            <a:pPr indent="-228600">
              <a:buFont typeface="Arial" panose="020B0604020202020204" pitchFamily="34" charset="0"/>
              <a:buChar char="•"/>
            </a:pPr>
            <a:r>
              <a:rPr lang="en-US" sz="1500" dirty="0"/>
              <a:t>Solar Energy is converted to electrical energy by photovoltaic (PV) panel. </a:t>
            </a:r>
          </a:p>
          <a:p>
            <a:pPr indent="-228600">
              <a:buFont typeface="Arial" panose="020B0604020202020204" pitchFamily="34" charset="0"/>
              <a:buChar char="•"/>
            </a:pPr>
            <a:r>
              <a:rPr lang="en-US" sz="1500" dirty="0"/>
              <a:t>Amount of energy generated by PV panels (W/m2) directly depends proposant to Solar Radiation (GHI)</a:t>
            </a:r>
          </a:p>
          <a:p>
            <a:pPr indent="-228600">
              <a:buFont typeface="Arial" panose="020B0604020202020204" pitchFamily="34" charset="0"/>
              <a:buChar char="•"/>
            </a:pPr>
            <a:r>
              <a:rPr lang="en-US" sz="1500" dirty="0"/>
              <a:t>GHI depends on multiple factors and very challenging to determine short term (few hours) forecast of electrical energy generated. </a:t>
            </a:r>
          </a:p>
          <a:p>
            <a:pPr indent="-228600">
              <a:buFont typeface="Arial" panose="020B0604020202020204" pitchFamily="34" charset="0"/>
              <a:buChar char="•"/>
            </a:pPr>
            <a:r>
              <a:rPr lang="en-US" sz="1500" dirty="0"/>
              <a:t>Team will be attempting to forecast near term GHI leading to calculate PV (i.e., equivalent electrical power generated)</a:t>
            </a:r>
          </a:p>
        </p:txBody>
      </p:sp>
      <p:sp>
        <p:nvSpPr>
          <p:cNvPr id="26" name="Oval 25">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80791"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8" name="Picture 7">
            <a:extLst>
              <a:ext uri="{FF2B5EF4-FFF2-40B4-BE49-F238E27FC236}">
                <a16:creationId xmlns:a16="http://schemas.microsoft.com/office/drawing/2014/main" id="{BFE5DE6C-9B2C-43E5-9301-BFE19477CC47}"/>
              </a:ext>
            </a:extLst>
          </p:cNvPr>
          <p:cNvPicPr>
            <a:picLocks noChangeAspect="1"/>
          </p:cNvPicPr>
          <p:nvPr/>
        </p:nvPicPr>
        <p:blipFill>
          <a:blip r:embed="rId3"/>
          <a:stretch>
            <a:fillRect/>
          </a:stretch>
        </p:blipFill>
        <p:spPr>
          <a:xfrm>
            <a:off x="6706774" y="2593987"/>
            <a:ext cx="2533422" cy="2131001"/>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6" name="Picture 5">
            <a:extLst>
              <a:ext uri="{FF2B5EF4-FFF2-40B4-BE49-F238E27FC236}">
                <a16:creationId xmlns:a16="http://schemas.microsoft.com/office/drawing/2014/main" id="{3E4A61D5-F68F-4F21-9A19-4FC0B2D98CB6}"/>
              </a:ext>
            </a:extLst>
          </p:cNvPr>
          <p:cNvPicPr>
            <a:picLocks noChangeAspect="1"/>
          </p:cNvPicPr>
          <p:nvPr/>
        </p:nvPicPr>
        <p:blipFill rotWithShape="1">
          <a:blip r:embed="rId4"/>
          <a:srcRect l="2634" r="14877" b="-3"/>
          <a:stretch/>
        </p:blipFill>
        <p:spPr>
          <a:xfrm>
            <a:off x="9508504" y="742986"/>
            <a:ext cx="2533422" cy="2165277"/>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5" name="Picture 4">
            <a:extLst>
              <a:ext uri="{FF2B5EF4-FFF2-40B4-BE49-F238E27FC236}">
                <a16:creationId xmlns:a16="http://schemas.microsoft.com/office/drawing/2014/main" id="{7FF70711-675F-4964-8C9C-C2E55EF8204D}"/>
              </a:ext>
            </a:extLst>
          </p:cNvPr>
          <p:cNvPicPr>
            <a:picLocks noChangeAspect="1"/>
          </p:cNvPicPr>
          <p:nvPr/>
        </p:nvPicPr>
        <p:blipFill rotWithShape="1">
          <a:blip r:embed="rId5"/>
          <a:srcRect l="19307" r="32126"/>
          <a:stretch/>
        </p:blipFill>
        <p:spPr>
          <a:xfrm>
            <a:off x="9508503" y="3709332"/>
            <a:ext cx="2533423" cy="2438642"/>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sp>
        <p:nvSpPr>
          <p:cNvPr id="30" name="Arc 29">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76147" y="5530635"/>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6066084"/>
            <a:ext cx="1913062" cy="791916"/>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793638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3F55-C96C-4481-83EA-02DF5C163B8C}"/>
              </a:ext>
            </a:extLst>
          </p:cNvPr>
          <p:cNvSpPr>
            <a:spLocks noGrp="1"/>
          </p:cNvSpPr>
          <p:nvPr>
            <p:ph type="title"/>
          </p:nvPr>
        </p:nvSpPr>
        <p:spPr>
          <a:xfrm>
            <a:off x="691445" y="114842"/>
            <a:ext cx="10515600" cy="1325563"/>
          </a:xfrm>
        </p:spPr>
        <p:txBody>
          <a:bodyPr/>
          <a:lstStyle/>
          <a:p>
            <a:r>
              <a:rPr lang="en-US" dirty="0"/>
              <a:t>Problem Statement</a:t>
            </a:r>
          </a:p>
        </p:txBody>
      </p:sp>
      <p:graphicFrame>
        <p:nvGraphicFramePr>
          <p:cNvPr id="3" name="Diagram 2">
            <a:extLst>
              <a:ext uri="{FF2B5EF4-FFF2-40B4-BE49-F238E27FC236}">
                <a16:creationId xmlns:a16="http://schemas.microsoft.com/office/drawing/2014/main" id="{9345DCB0-F599-4EC3-854F-BD704058FF69}"/>
              </a:ext>
            </a:extLst>
          </p:cNvPr>
          <p:cNvGraphicFramePr/>
          <p:nvPr>
            <p:extLst>
              <p:ext uri="{D42A27DB-BD31-4B8C-83A1-F6EECF244321}">
                <p14:modId xmlns:p14="http://schemas.microsoft.com/office/powerpoint/2010/main" val="4214616196"/>
              </p:ext>
            </p:extLst>
          </p:nvPr>
        </p:nvGraphicFramePr>
        <p:xfrm>
          <a:off x="3217334" y="1998132"/>
          <a:ext cx="8658578" cy="4600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3017D31A-3AF6-4745-881B-45608F02DF4E}"/>
              </a:ext>
            </a:extLst>
          </p:cNvPr>
          <p:cNvSpPr/>
          <p:nvPr/>
        </p:nvSpPr>
        <p:spPr>
          <a:xfrm>
            <a:off x="111717" y="1298222"/>
            <a:ext cx="11242083" cy="694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improve the accuracy of short-term solar radiation forecast to power drones and IoT devices. Three prime contribution of the paper are: </a:t>
            </a:r>
          </a:p>
        </p:txBody>
      </p:sp>
      <p:pic>
        <p:nvPicPr>
          <p:cNvPr id="5" name="Picture 4">
            <a:extLst>
              <a:ext uri="{FF2B5EF4-FFF2-40B4-BE49-F238E27FC236}">
                <a16:creationId xmlns:a16="http://schemas.microsoft.com/office/drawing/2014/main" id="{91F95AA0-10DA-43BC-A4CA-F12C7F88831F}"/>
              </a:ext>
            </a:extLst>
          </p:cNvPr>
          <p:cNvPicPr>
            <a:picLocks noChangeAspect="1"/>
          </p:cNvPicPr>
          <p:nvPr/>
        </p:nvPicPr>
        <p:blipFill>
          <a:blip r:embed="rId8"/>
          <a:stretch>
            <a:fillRect/>
          </a:stretch>
        </p:blipFill>
        <p:spPr>
          <a:xfrm>
            <a:off x="3601155" y="3866108"/>
            <a:ext cx="1059971" cy="794978"/>
          </a:xfrm>
          <a:prstGeom prst="ellipse">
            <a:avLst/>
          </a:prstGeom>
          <a:ln>
            <a:noFill/>
          </a:ln>
          <a:effectLst>
            <a:softEdge rad="112500"/>
          </a:effectLst>
        </p:spPr>
      </p:pic>
      <p:pic>
        <p:nvPicPr>
          <p:cNvPr id="7" name="Picture 6">
            <a:extLst>
              <a:ext uri="{FF2B5EF4-FFF2-40B4-BE49-F238E27FC236}">
                <a16:creationId xmlns:a16="http://schemas.microsoft.com/office/drawing/2014/main" id="{8B416AEB-1603-4071-9220-DB495A920FD3}"/>
              </a:ext>
            </a:extLst>
          </p:cNvPr>
          <p:cNvPicPr>
            <a:picLocks noChangeAspect="1"/>
          </p:cNvPicPr>
          <p:nvPr/>
        </p:nvPicPr>
        <p:blipFill>
          <a:blip r:embed="rId9"/>
          <a:stretch>
            <a:fillRect/>
          </a:stretch>
        </p:blipFill>
        <p:spPr>
          <a:xfrm>
            <a:off x="3376129" y="2379974"/>
            <a:ext cx="1026538" cy="1014318"/>
          </a:xfrm>
          <a:prstGeom prst="ellipse">
            <a:avLst/>
          </a:prstGeom>
          <a:ln>
            <a:noFill/>
          </a:ln>
          <a:effectLst>
            <a:softEdge rad="112500"/>
          </a:effectLst>
        </p:spPr>
      </p:pic>
      <p:pic>
        <p:nvPicPr>
          <p:cNvPr id="9" name="Picture 8">
            <a:extLst>
              <a:ext uri="{FF2B5EF4-FFF2-40B4-BE49-F238E27FC236}">
                <a16:creationId xmlns:a16="http://schemas.microsoft.com/office/drawing/2014/main" id="{29AB2DCB-5690-4588-94AF-06596BF8585E}"/>
              </a:ext>
            </a:extLst>
          </p:cNvPr>
          <p:cNvPicPr>
            <a:picLocks noChangeAspect="1"/>
          </p:cNvPicPr>
          <p:nvPr/>
        </p:nvPicPr>
        <p:blipFill>
          <a:blip r:embed="rId10"/>
          <a:stretch>
            <a:fillRect/>
          </a:stretch>
        </p:blipFill>
        <p:spPr>
          <a:xfrm>
            <a:off x="111716" y="3037174"/>
            <a:ext cx="3432853" cy="2787893"/>
          </a:xfrm>
          <a:prstGeom prst="ellipse">
            <a:avLst/>
          </a:prstGeom>
          <a:ln>
            <a:noFill/>
          </a:ln>
          <a:effectLst>
            <a:softEdge rad="112500"/>
          </a:effectLst>
        </p:spPr>
      </p:pic>
      <p:pic>
        <p:nvPicPr>
          <p:cNvPr id="11" name="Picture 10">
            <a:extLst>
              <a:ext uri="{FF2B5EF4-FFF2-40B4-BE49-F238E27FC236}">
                <a16:creationId xmlns:a16="http://schemas.microsoft.com/office/drawing/2014/main" id="{5292D8F6-9AA7-4504-B5CD-E7467F063C4C}"/>
              </a:ext>
            </a:extLst>
          </p:cNvPr>
          <p:cNvPicPr>
            <a:picLocks noChangeAspect="1"/>
          </p:cNvPicPr>
          <p:nvPr/>
        </p:nvPicPr>
        <p:blipFill>
          <a:blip r:embed="rId11"/>
          <a:stretch>
            <a:fillRect/>
          </a:stretch>
        </p:blipFill>
        <p:spPr>
          <a:xfrm>
            <a:off x="3308926" y="5256624"/>
            <a:ext cx="1093740" cy="800622"/>
          </a:xfrm>
          <a:prstGeom prst="ellipse">
            <a:avLst/>
          </a:prstGeom>
          <a:ln>
            <a:noFill/>
          </a:ln>
          <a:effectLst>
            <a:softEdge rad="112500"/>
          </a:effectLst>
        </p:spPr>
      </p:pic>
    </p:spTree>
    <p:extLst>
      <p:ext uri="{BB962C8B-B14F-4D97-AF65-F5344CB8AC3E}">
        <p14:creationId xmlns:p14="http://schemas.microsoft.com/office/powerpoint/2010/main" val="8924562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425A-441D-4855-919D-6CAEE8011A10}"/>
              </a:ext>
            </a:extLst>
          </p:cNvPr>
          <p:cNvSpPr>
            <a:spLocks noGrp="1"/>
          </p:cNvSpPr>
          <p:nvPr>
            <p:ph type="title"/>
          </p:nvPr>
        </p:nvSpPr>
        <p:spPr>
          <a:xfrm>
            <a:off x="237068" y="-41107"/>
            <a:ext cx="10515600" cy="1325563"/>
          </a:xfrm>
        </p:spPr>
        <p:txBody>
          <a:bodyPr/>
          <a:lstStyle/>
          <a:p>
            <a:r>
              <a:rPr lang="en-US" dirty="0"/>
              <a:t>Data</a:t>
            </a:r>
          </a:p>
        </p:txBody>
      </p:sp>
      <p:graphicFrame>
        <p:nvGraphicFramePr>
          <p:cNvPr id="4" name="Diagram 3">
            <a:extLst>
              <a:ext uri="{FF2B5EF4-FFF2-40B4-BE49-F238E27FC236}">
                <a16:creationId xmlns:a16="http://schemas.microsoft.com/office/drawing/2014/main" id="{EF12707E-B2F0-4A77-AC08-390246BAD83E}"/>
              </a:ext>
            </a:extLst>
          </p:cNvPr>
          <p:cNvGraphicFramePr/>
          <p:nvPr/>
        </p:nvGraphicFramePr>
        <p:xfrm>
          <a:off x="158044" y="945445"/>
          <a:ext cx="3815644" cy="531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03512710-29F6-41B5-81EE-EC9EECCC6E09}"/>
              </a:ext>
            </a:extLst>
          </p:cNvPr>
          <p:cNvPicPr>
            <a:picLocks noChangeAspect="1"/>
          </p:cNvPicPr>
          <p:nvPr/>
        </p:nvPicPr>
        <p:blipFill>
          <a:blip r:embed="rId8"/>
          <a:stretch>
            <a:fillRect/>
          </a:stretch>
        </p:blipFill>
        <p:spPr>
          <a:xfrm>
            <a:off x="3973688" y="4065139"/>
            <a:ext cx="3194756" cy="20139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Rectangle: Rounded Corners 9">
            <a:extLst>
              <a:ext uri="{FF2B5EF4-FFF2-40B4-BE49-F238E27FC236}">
                <a16:creationId xmlns:a16="http://schemas.microsoft.com/office/drawing/2014/main" id="{C0C04014-ADA1-44E0-9891-A1B772736ECD}"/>
              </a:ext>
            </a:extLst>
          </p:cNvPr>
          <p:cNvSpPr/>
          <p:nvPr/>
        </p:nvSpPr>
        <p:spPr>
          <a:xfrm>
            <a:off x="4413956" y="3544103"/>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Data </a:t>
            </a:r>
            <a:r>
              <a:rPr lang="en-US" sz="1400" dirty="0">
                <a:solidFill>
                  <a:srgbClr val="0070C0"/>
                </a:solidFill>
              </a:rPr>
              <a:t>Decomposition</a:t>
            </a:r>
            <a:r>
              <a:rPr lang="en-US" dirty="0">
                <a:solidFill>
                  <a:srgbClr val="0070C0"/>
                </a:solidFill>
              </a:rPr>
              <a:t> </a:t>
            </a:r>
          </a:p>
        </p:txBody>
      </p:sp>
      <p:pic>
        <p:nvPicPr>
          <p:cNvPr id="12" name="Picture 11">
            <a:extLst>
              <a:ext uri="{FF2B5EF4-FFF2-40B4-BE49-F238E27FC236}">
                <a16:creationId xmlns:a16="http://schemas.microsoft.com/office/drawing/2014/main" id="{2C215A9A-CB52-41AB-A156-EF461184E949}"/>
              </a:ext>
            </a:extLst>
          </p:cNvPr>
          <p:cNvPicPr>
            <a:picLocks noChangeAspect="1"/>
          </p:cNvPicPr>
          <p:nvPr/>
        </p:nvPicPr>
        <p:blipFill>
          <a:blip r:embed="rId9"/>
          <a:stretch>
            <a:fillRect/>
          </a:stretch>
        </p:blipFill>
        <p:spPr>
          <a:xfrm>
            <a:off x="4131732" y="884465"/>
            <a:ext cx="3126863" cy="22838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Rectangle: Rounded Corners 12">
            <a:extLst>
              <a:ext uri="{FF2B5EF4-FFF2-40B4-BE49-F238E27FC236}">
                <a16:creationId xmlns:a16="http://schemas.microsoft.com/office/drawing/2014/main" id="{11725915-47E9-4B2C-9E32-544BEABEA978}"/>
              </a:ext>
            </a:extLst>
          </p:cNvPr>
          <p:cNvSpPr/>
          <p:nvPr/>
        </p:nvSpPr>
        <p:spPr>
          <a:xfrm>
            <a:off x="4440755" y="365125"/>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Data Trend</a:t>
            </a:r>
          </a:p>
        </p:txBody>
      </p:sp>
      <p:sp>
        <p:nvSpPr>
          <p:cNvPr id="18" name="Rectangle: Rounded Corners 17">
            <a:extLst>
              <a:ext uri="{FF2B5EF4-FFF2-40B4-BE49-F238E27FC236}">
                <a16:creationId xmlns:a16="http://schemas.microsoft.com/office/drawing/2014/main" id="{BD205B51-EA5C-4CF2-B2D4-305B4F952137}"/>
              </a:ext>
            </a:extLst>
          </p:cNvPr>
          <p:cNvSpPr/>
          <p:nvPr/>
        </p:nvSpPr>
        <p:spPr>
          <a:xfrm>
            <a:off x="4711848" y="825863"/>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Looks very similar year over year</a:t>
            </a:r>
          </a:p>
        </p:txBody>
      </p:sp>
      <p:sp>
        <p:nvSpPr>
          <p:cNvPr id="21" name="Rectangle: Rounded Corners 20">
            <a:extLst>
              <a:ext uri="{FF2B5EF4-FFF2-40B4-BE49-F238E27FC236}">
                <a16:creationId xmlns:a16="http://schemas.microsoft.com/office/drawing/2014/main" id="{A4D4118D-FDF9-471A-99E5-8908FA8502F6}"/>
              </a:ext>
            </a:extLst>
          </p:cNvPr>
          <p:cNvSpPr/>
          <p:nvPr/>
        </p:nvSpPr>
        <p:spPr>
          <a:xfrm>
            <a:off x="4440755" y="3852998"/>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Data show trend and seasonality</a:t>
            </a:r>
          </a:p>
        </p:txBody>
      </p:sp>
      <p:sp>
        <p:nvSpPr>
          <p:cNvPr id="22" name="Rectangle: Rounded Corners 21">
            <a:extLst>
              <a:ext uri="{FF2B5EF4-FFF2-40B4-BE49-F238E27FC236}">
                <a16:creationId xmlns:a16="http://schemas.microsoft.com/office/drawing/2014/main" id="{BBECC2F2-16C1-486C-BF3B-97FAD33B711D}"/>
              </a:ext>
            </a:extLst>
          </p:cNvPr>
          <p:cNvSpPr/>
          <p:nvPr/>
        </p:nvSpPr>
        <p:spPr>
          <a:xfrm>
            <a:off x="8599311" y="367439"/>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Correlation Plot</a:t>
            </a:r>
          </a:p>
        </p:txBody>
      </p:sp>
      <p:sp>
        <p:nvSpPr>
          <p:cNvPr id="23" name="Rectangle: Rounded Corners 22">
            <a:extLst>
              <a:ext uri="{FF2B5EF4-FFF2-40B4-BE49-F238E27FC236}">
                <a16:creationId xmlns:a16="http://schemas.microsoft.com/office/drawing/2014/main" id="{B041BF66-B163-47E9-9E2B-AA1FE04C4933}"/>
              </a:ext>
            </a:extLst>
          </p:cNvPr>
          <p:cNvSpPr/>
          <p:nvPr/>
        </p:nvSpPr>
        <p:spPr>
          <a:xfrm>
            <a:off x="8599311" y="730144"/>
            <a:ext cx="3274964"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Some of the variable show high correlation</a:t>
            </a:r>
          </a:p>
        </p:txBody>
      </p:sp>
      <p:sp>
        <p:nvSpPr>
          <p:cNvPr id="24" name="Rectangle: Rounded Corners 23">
            <a:extLst>
              <a:ext uri="{FF2B5EF4-FFF2-40B4-BE49-F238E27FC236}">
                <a16:creationId xmlns:a16="http://schemas.microsoft.com/office/drawing/2014/main" id="{DA8D58EF-4F09-44A9-BA47-D8275C7829A7}"/>
              </a:ext>
            </a:extLst>
          </p:cNvPr>
          <p:cNvSpPr/>
          <p:nvPr/>
        </p:nvSpPr>
        <p:spPr>
          <a:xfrm>
            <a:off x="8212734" y="3217767"/>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Pair Plot</a:t>
            </a:r>
          </a:p>
        </p:txBody>
      </p:sp>
      <p:sp>
        <p:nvSpPr>
          <p:cNvPr id="25" name="Rectangle: Rounded Corners 24">
            <a:extLst>
              <a:ext uri="{FF2B5EF4-FFF2-40B4-BE49-F238E27FC236}">
                <a16:creationId xmlns:a16="http://schemas.microsoft.com/office/drawing/2014/main" id="{017B36B4-1D0C-48BE-A9F8-25B6F3CF1086}"/>
              </a:ext>
            </a:extLst>
          </p:cNvPr>
          <p:cNvSpPr/>
          <p:nvPr/>
        </p:nvSpPr>
        <p:spPr>
          <a:xfrm>
            <a:off x="8212735" y="3500887"/>
            <a:ext cx="2950462"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Correlation is not significant after 3</a:t>
            </a:r>
            <a:r>
              <a:rPr lang="en-US" sz="1200" baseline="30000" dirty="0">
                <a:solidFill>
                  <a:srgbClr val="0070C0"/>
                </a:solidFill>
              </a:rPr>
              <a:t>rd</a:t>
            </a:r>
            <a:r>
              <a:rPr lang="en-US" sz="1200" dirty="0">
                <a:solidFill>
                  <a:srgbClr val="0070C0"/>
                </a:solidFill>
              </a:rPr>
              <a:t> lag</a:t>
            </a:r>
          </a:p>
        </p:txBody>
      </p:sp>
      <p:pic>
        <p:nvPicPr>
          <p:cNvPr id="7" name="Picture 6">
            <a:extLst>
              <a:ext uri="{FF2B5EF4-FFF2-40B4-BE49-F238E27FC236}">
                <a16:creationId xmlns:a16="http://schemas.microsoft.com/office/drawing/2014/main" id="{25C95169-5C69-442E-BA34-8047509A0121}"/>
              </a:ext>
            </a:extLst>
          </p:cNvPr>
          <p:cNvPicPr>
            <a:picLocks noChangeAspect="1"/>
          </p:cNvPicPr>
          <p:nvPr/>
        </p:nvPicPr>
        <p:blipFill>
          <a:blip r:embed="rId10"/>
          <a:stretch>
            <a:fillRect/>
          </a:stretch>
        </p:blipFill>
        <p:spPr>
          <a:xfrm>
            <a:off x="8733279" y="4027585"/>
            <a:ext cx="2149210" cy="217250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8" name="Oval 7">
            <a:extLst>
              <a:ext uri="{FF2B5EF4-FFF2-40B4-BE49-F238E27FC236}">
                <a16:creationId xmlns:a16="http://schemas.microsoft.com/office/drawing/2014/main" id="{7B740314-D4DE-4E0F-A499-8B33DFC8FCF7}"/>
              </a:ext>
            </a:extLst>
          </p:cNvPr>
          <p:cNvSpPr/>
          <p:nvPr/>
        </p:nvSpPr>
        <p:spPr>
          <a:xfrm>
            <a:off x="9753007" y="1328379"/>
            <a:ext cx="275074" cy="762696"/>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C0D284D-0225-41EE-B221-C24B13AC96F6}"/>
              </a:ext>
            </a:extLst>
          </p:cNvPr>
          <p:cNvSpPr/>
          <p:nvPr/>
        </p:nvSpPr>
        <p:spPr>
          <a:xfrm>
            <a:off x="9029898" y="1378506"/>
            <a:ext cx="464058" cy="520425"/>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8B04D82-C72C-4BE6-87A7-65DB6938A092}"/>
              </a:ext>
            </a:extLst>
          </p:cNvPr>
          <p:cNvPicPr>
            <a:picLocks noChangeAspect="1"/>
          </p:cNvPicPr>
          <p:nvPr/>
        </p:nvPicPr>
        <p:blipFill>
          <a:blip r:embed="rId11"/>
          <a:stretch>
            <a:fillRect/>
          </a:stretch>
        </p:blipFill>
        <p:spPr>
          <a:xfrm>
            <a:off x="8617925" y="1140991"/>
            <a:ext cx="2179404" cy="19001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4239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BC54-2416-414E-BE7A-D452FC41EB5D}"/>
              </a:ext>
            </a:extLst>
          </p:cNvPr>
          <p:cNvSpPr>
            <a:spLocks noGrp="1"/>
          </p:cNvSpPr>
          <p:nvPr>
            <p:ph type="title"/>
          </p:nvPr>
        </p:nvSpPr>
        <p:spPr/>
        <p:txBody>
          <a:bodyPr/>
          <a:lstStyle/>
          <a:p>
            <a:r>
              <a:rPr lang="en-US" dirty="0"/>
              <a:t>Stationary Test</a:t>
            </a:r>
          </a:p>
        </p:txBody>
      </p:sp>
      <p:pic>
        <p:nvPicPr>
          <p:cNvPr id="3" name="Picture 2">
            <a:extLst>
              <a:ext uri="{FF2B5EF4-FFF2-40B4-BE49-F238E27FC236}">
                <a16:creationId xmlns:a16="http://schemas.microsoft.com/office/drawing/2014/main" id="{47137569-036E-4047-8681-A4A9B6346CDC}"/>
              </a:ext>
            </a:extLst>
          </p:cNvPr>
          <p:cNvPicPr>
            <a:picLocks noChangeAspect="1"/>
          </p:cNvPicPr>
          <p:nvPr/>
        </p:nvPicPr>
        <p:blipFill>
          <a:blip r:embed="rId3"/>
          <a:stretch>
            <a:fillRect/>
          </a:stretch>
        </p:blipFill>
        <p:spPr>
          <a:xfrm>
            <a:off x="381836" y="1622955"/>
            <a:ext cx="5877660" cy="18060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Rectangle: Rounded Corners 3">
            <a:extLst>
              <a:ext uri="{FF2B5EF4-FFF2-40B4-BE49-F238E27FC236}">
                <a16:creationId xmlns:a16="http://schemas.microsoft.com/office/drawing/2014/main" id="{98FFC5A1-0F83-4431-9F40-CEFCD2C3CBDE}"/>
              </a:ext>
            </a:extLst>
          </p:cNvPr>
          <p:cNvSpPr/>
          <p:nvPr/>
        </p:nvSpPr>
        <p:spPr>
          <a:xfrm>
            <a:off x="316089" y="4269365"/>
            <a:ext cx="5779911" cy="16099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i="0" dirty="0">
                <a:solidFill>
                  <a:srgbClr val="292929"/>
                </a:solidFill>
                <a:effectLst/>
                <a:latin typeface="sohne"/>
              </a:rPr>
              <a:t>Dickey-Fuller test was carried out to check if time serise data is stationary. P value derived from test is below significant level indicating that the serise is stationary. </a:t>
            </a:r>
          </a:p>
        </p:txBody>
      </p:sp>
      <p:pic>
        <p:nvPicPr>
          <p:cNvPr id="5" name="Picture 4">
            <a:extLst>
              <a:ext uri="{FF2B5EF4-FFF2-40B4-BE49-F238E27FC236}">
                <a16:creationId xmlns:a16="http://schemas.microsoft.com/office/drawing/2014/main" id="{187FE7B1-7B5D-4452-A2ED-47CFA1EF906E}"/>
              </a:ext>
            </a:extLst>
          </p:cNvPr>
          <p:cNvPicPr>
            <a:picLocks noChangeAspect="1"/>
          </p:cNvPicPr>
          <p:nvPr/>
        </p:nvPicPr>
        <p:blipFill>
          <a:blip r:embed="rId4"/>
          <a:stretch>
            <a:fillRect/>
          </a:stretch>
        </p:blipFill>
        <p:spPr>
          <a:xfrm>
            <a:off x="7439766" y="458097"/>
            <a:ext cx="4120767" cy="437473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Rectangle: Rounded Corners 5">
            <a:extLst>
              <a:ext uri="{FF2B5EF4-FFF2-40B4-BE49-F238E27FC236}">
                <a16:creationId xmlns:a16="http://schemas.microsoft.com/office/drawing/2014/main" id="{E6F68B69-2B08-4FA6-8CD1-FDB26C8C80CE}"/>
              </a:ext>
            </a:extLst>
          </p:cNvPr>
          <p:cNvSpPr/>
          <p:nvPr/>
        </p:nvSpPr>
        <p:spPr>
          <a:xfrm>
            <a:off x="7741904" y="5197622"/>
            <a:ext cx="3516489" cy="9765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i="0" dirty="0">
                <a:solidFill>
                  <a:srgbClr val="292929"/>
                </a:solidFill>
                <a:effectLst/>
                <a:latin typeface="sohne"/>
              </a:rPr>
              <a:t>All the variables in data set were either float or integer. </a:t>
            </a:r>
          </a:p>
        </p:txBody>
      </p:sp>
      <p:cxnSp>
        <p:nvCxnSpPr>
          <p:cNvPr id="7" name="Straight Connector 6">
            <a:extLst>
              <a:ext uri="{FF2B5EF4-FFF2-40B4-BE49-F238E27FC236}">
                <a16:creationId xmlns:a16="http://schemas.microsoft.com/office/drawing/2014/main" id="{37140CE7-E058-4B92-9418-D87C1DB77445}"/>
              </a:ext>
            </a:extLst>
          </p:cNvPr>
          <p:cNvCxnSpPr/>
          <p:nvPr/>
        </p:nvCxnSpPr>
        <p:spPr>
          <a:xfrm>
            <a:off x="6649156" y="658636"/>
            <a:ext cx="0" cy="5629275"/>
          </a:xfrm>
          <a:prstGeom prst="line">
            <a:avLst/>
          </a:prstGeom>
          <a:ln w="60325" cmpd="tri">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98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4014-DC38-4205-8F94-0B2C4F7F4908}"/>
              </a:ext>
            </a:extLst>
          </p:cNvPr>
          <p:cNvSpPr>
            <a:spLocks noGrp="1"/>
          </p:cNvSpPr>
          <p:nvPr>
            <p:ph type="title"/>
          </p:nvPr>
        </p:nvSpPr>
        <p:spPr>
          <a:xfrm>
            <a:off x="285044" y="18255"/>
            <a:ext cx="10515600" cy="1325563"/>
          </a:xfrm>
        </p:spPr>
        <p:txBody>
          <a:bodyPr/>
          <a:lstStyle/>
          <a:p>
            <a:r>
              <a:rPr lang="en-US" sz="4400" dirty="0"/>
              <a:t>Method</a:t>
            </a:r>
            <a:endParaRPr lang="en-US" dirty="0"/>
          </a:p>
        </p:txBody>
      </p:sp>
      <p:sp>
        <p:nvSpPr>
          <p:cNvPr id="3" name="Rectangle: Rounded Corners 2">
            <a:extLst>
              <a:ext uri="{FF2B5EF4-FFF2-40B4-BE49-F238E27FC236}">
                <a16:creationId xmlns:a16="http://schemas.microsoft.com/office/drawing/2014/main" id="{6AA14630-06FC-472E-8243-162515A0652C}"/>
              </a:ext>
            </a:extLst>
          </p:cNvPr>
          <p:cNvSpPr/>
          <p:nvPr/>
        </p:nvSpPr>
        <p:spPr>
          <a:xfrm>
            <a:off x="628416" y="956618"/>
            <a:ext cx="7420561" cy="982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t>Three method listed below will be use to derive the short-term solar Radiation forecast. They come with their strength to explore and forecast. </a:t>
            </a:r>
          </a:p>
        </p:txBody>
      </p:sp>
      <p:graphicFrame>
        <p:nvGraphicFramePr>
          <p:cNvPr id="4" name="Diagram 3">
            <a:extLst>
              <a:ext uri="{FF2B5EF4-FFF2-40B4-BE49-F238E27FC236}">
                <a16:creationId xmlns:a16="http://schemas.microsoft.com/office/drawing/2014/main" id="{686053DC-03D2-4865-87FB-3AF2211D878F}"/>
              </a:ext>
            </a:extLst>
          </p:cNvPr>
          <p:cNvGraphicFramePr/>
          <p:nvPr>
            <p:extLst>
              <p:ext uri="{D42A27DB-BD31-4B8C-83A1-F6EECF244321}">
                <p14:modId xmlns:p14="http://schemas.microsoft.com/office/powerpoint/2010/main" val="3557813865"/>
              </p:ext>
            </p:extLst>
          </p:nvPr>
        </p:nvGraphicFramePr>
        <p:xfrm>
          <a:off x="628416" y="1986363"/>
          <a:ext cx="7420561"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CDB61B70-1B5F-4595-92B6-7BEF01A142BB}"/>
              </a:ext>
            </a:extLst>
          </p:cNvPr>
          <p:cNvPicPr>
            <a:picLocks noChangeAspect="1"/>
          </p:cNvPicPr>
          <p:nvPr/>
        </p:nvPicPr>
        <p:blipFill>
          <a:blip r:embed="rId7"/>
          <a:stretch>
            <a:fillRect/>
          </a:stretch>
        </p:blipFill>
        <p:spPr>
          <a:xfrm>
            <a:off x="8641636" y="956618"/>
            <a:ext cx="3049888" cy="5362222"/>
          </a:xfrm>
          <a:prstGeom prst="rect">
            <a:avLst/>
          </a:prstGeom>
        </p:spPr>
      </p:pic>
    </p:spTree>
    <p:extLst>
      <p:ext uri="{BB962C8B-B14F-4D97-AF65-F5344CB8AC3E}">
        <p14:creationId xmlns:p14="http://schemas.microsoft.com/office/powerpoint/2010/main" val="420973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F0CC-90E2-4158-99E7-50C1723666E1}"/>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0F914AF2-4412-4452-8AF9-ED92D969C03E}"/>
              </a:ext>
            </a:extLst>
          </p:cNvPr>
          <p:cNvPicPr>
            <a:picLocks noChangeAspect="1"/>
          </p:cNvPicPr>
          <p:nvPr/>
        </p:nvPicPr>
        <p:blipFill>
          <a:blip r:embed="rId2"/>
          <a:stretch>
            <a:fillRect/>
          </a:stretch>
        </p:blipFill>
        <p:spPr>
          <a:xfrm>
            <a:off x="1061155" y="1231740"/>
            <a:ext cx="8556978" cy="5150138"/>
          </a:xfrm>
          <a:prstGeom prst="rect">
            <a:avLst/>
          </a:prstGeom>
        </p:spPr>
      </p:pic>
      <p:sp>
        <p:nvSpPr>
          <p:cNvPr id="5" name="TextBox 4">
            <a:extLst>
              <a:ext uri="{FF2B5EF4-FFF2-40B4-BE49-F238E27FC236}">
                <a16:creationId xmlns:a16="http://schemas.microsoft.com/office/drawing/2014/main" id="{C93A6CF1-1F7A-4CBB-9261-1960E7420A46}"/>
              </a:ext>
            </a:extLst>
          </p:cNvPr>
          <p:cNvSpPr txBox="1"/>
          <p:nvPr/>
        </p:nvSpPr>
        <p:spPr>
          <a:xfrm rot="18717547">
            <a:off x="6558845" y="2234137"/>
            <a:ext cx="4651022" cy="646331"/>
          </a:xfrm>
          <a:prstGeom prst="rect">
            <a:avLst/>
          </a:prstGeom>
          <a:noFill/>
        </p:spPr>
        <p:txBody>
          <a:bodyPr wrap="square" rtlCol="0">
            <a:spAutoFit/>
          </a:bodyPr>
          <a:lstStyle/>
          <a:p>
            <a:r>
              <a:rPr lang="en-US" dirty="0"/>
              <a:t>This is Dummy data; values will be adjusted after actual values are derived</a:t>
            </a:r>
          </a:p>
        </p:txBody>
      </p:sp>
    </p:spTree>
    <p:extLst>
      <p:ext uri="{BB962C8B-B14F-4D97-AF65-F5344CB8AC3E}">
        <p14:creationId xmlns:p14="http://schemas.microsoft.com/office/powerpoint/2010/main" val="3618152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6893E-40A8-4218-894E-207E1D7E9574}"/>
              </a:ext>
            </a:extLst>
          </p:cNvPr>
          <p:cNvSpPr>
            <a:spLocks noGrp="1"/>
          </p:cNvSpPr>
          <p:nvPr>
            <p:ph type="title"/>
          </p:nvPr>
        </p:nvSpPr>
        <p:spPr/>
        <p:txBody>
          <a:bodyPr/>
          <a:lstStyle/>
          <a:p>
            <a:r>
              <a:rPr lang="en-US" sz="4400"/>
              <a:t>Challenges</a:t>
            </a:r>
            <a:endParaRPr lang="en-US" dirty="0"/>
          </a:p>
        </p:txBody>
      </p:sp>
      <p:pic>
        <p:nvPicPr>
          <p:cNvPr id="3" name="Picture 2">
            <a:extLst>
              <a:ext uri="{FF2B5EF4-FFF2-40B4-BE49-F238E27FC236}">
                <a16:creationId xmlns:a16="http://schemas.microsoft.com/office/drawing/2014/main" id="{7C9A6164-9103-4523-BDF7-E5BF19B8D43D}"/>
              </a:ext>
            </a:extLst>
          </p:cNvPr>
          <p:cNvPicPr>
            <a:picLocks noChangeAspect="1"/>
          </p:cNvPicPr>
          <p:nvPr/>
        </p:nvPicPr>
        <p:blipFill>
          <a:blip r:embed="rId3"/>
          <a:stretch>
            <a:fillRect/>
          </a:stretch>
        </p:blipFill>
        <p:spPr>
          <a:xfrm>
            <a:off x="3755915" y="834049"/>
            <a:ext cx="8309598" cy="4302700"/>
          </a:xfrm>
          <a:prstGeom prst="rect">
            <a:avLst/>
          </a:prstGeom>
        </p:spPr>
      </p:pic>
      <p:pic>
        <p:nvPicPr>
          <p:cNvPr id="4" name="Picture 3">
            <a:extLst>
              <a:ext uri="{FF2B5EF4-FFF2-40B4-BE49-F238E27FC236}">
                <a16:creationId xmlns:a16="http://schemas.microsoft.com/office/drawing/2014/main" id="{1B25FB9D-9A83-4C0F-95ED-82FF6C4CA887}"/>
              </a:ext>
            </a:extLst>
          </p:cNvPr>
          <p:cNvPicPr>
            <a:picLocks noChangeAspect="1"/>
          </p:cNvPicPr>
          <p:nvPr/>
        </p:nvPicPr>
        <p:blipFill>
          <a:blip r:embed="rId4"/>
          <a:stretch>
            <a:fillRect/>
          </a:stretch>
        </p:blipFill>
        <p:spPr>
          <a:xfrm>
            <a:off x="126487" y="3206044"/>
            <a:ext cx="4903028" cy="3186968"/>
          </a:xfrm>
          <a:prstGeom prst="rect">
            <a:avLst/>
          </a:prstGeom>
        </p:spPr>
      </p:pic>
    </p:spTree>
    <p:extLst>
      <p:ext uri="{BB962C8B-B14F-4D97-AF65-F5344CB8AC3E}">
        <p14:creationId xmlns:p14="http://schemas.microsoft.com/office/powerpoint/2010/main" val="205018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3490</TotalTime>
  <Words>1079</Words>
  <Application>Microsoft Office PowerPoint</Application>
  <PresentationFormat>Widescreen</PresentationFormat>
  <Paragraphs>131</Paragraphs>
  <Slides>20</Slides>
  <Notes>14</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CMR10</vt:lpstr>
      <vt:lpstr>sohne</vt:lpstr>
      <vt:lpstr>Trebuchet MS</vt:lpstr>
      <vt:lpstr>Office Theme</vt:lpstr>
      <vt:lpstr>Custom Design</vt:lpstr>
      <vt:lpstr>6120 Capstone A:  Short Term Forecasting of Solar Radiation </vt:lpstr>
      <vt:lpstr>Presentation Order – DELETE THIS SLIDE </vt:lpstr>
      <vt:lpstr>Background</vt:lpstr>
      <vt:lpstr>Problem Statement</vt:lpstr>
      <vt:lpstr>Data</vt:lpstr>
      <vt:lpstr>Stationary Test</vt:lpstr>
      <vt:lpstr>Method</vt:lpstr>
      <vt:lpstr>Results</vt:lpstr>
      <vt:lpstr>Challenges</vt:lpstr>
      <vt:lpstr>Discussion/Ethics</vt:lpstr>
      <vt:lpstr>Conclusions</vt:lpstr>
      <vt:lpstr>Questions?</vt:lpstr>
      <vt:lpstr>Citations </vt:lpstr>
      <vt:lpstr>Appendix </vt:lpstr>
      <vt:lpstr>Pair Plot</vt:lpstr>
      <vt:lpstr>Correlation Plot</vt:lpstr>
      <vt:lpstr>Correlation Plot (ghi correlation &gt; 0.3)</vt:lpstr>
      <vt:lpstr>Data</vt:lpstr>
      <vt:lpstr>PowerPoint Presentation</vt:lpstr>
      <vt:lpstr>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Dawson, Dawson</dc:creator>
  <cp:lastModifiedBy>Rai, Paritosh</cp:lastModifiedBy>
  <cp:revision>64</cp:revision>
  <dcterms:created xsi:type="dcterms:W3CDTF">2021-03-11T03:54:50Z</dcterms:created>
  <dcterms:modified xsi:type="dcterms:W3CDTF">2022-04-11T01:28:11Z</dcterms:modified>
</cp:coreProperties>
</file>